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1199017" cy="5283817"/>
          </a:xfrm>
        </p:spPr>
        <p:txBody>
          <a:bodyPr vert="eaVert" anchor="ctr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r-HR" dirty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/>
            <a:r>
              <a:rPr lang="hr-HR" dirty="0"/>
              <a:t>Druga razina</a:t>
            </a:r>
          </a:p>
          <a:p>
            <a:pPr lvl="2"/>
            <a:r>
              <a:rPr lang="hr-HR" dirty="0"/>
              <a:t>Treća razina</a:t>
            </a:r>
          </a:p>
          <a:p>
            <a:pPr lvl="3"/>
            <a:r>
              <a:rPr lang="hr-HR" dirty="0"/>
              <a:t>Četvrta razina</a:t>
            </a:r>
          </a:p>
          <a:p>
            <a:pPr lvl="4"/>
            <a:r>
              <a:rPr lang="hr-HR" dirty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36" name="Slika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378385" y="625699"/>
            <a:ext cx="1126227" cy="84175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ransition spd="slow">
    <p:randomBar dir="vert"/>
  </p:transition>
  <p:txStyles>
    <p:titleStyle>
      <a:lvl1pPr algn="l" defTabSz="457200" rtl="0" eaLnBrk="1" latinLnBrk="0" hangingPunct="1">
        <a:spcBef>
          <a:spcPct val="0"/>
        </a:spcBef>
        <a:buNone/>
        <a:defRPr sz="40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39967991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Prame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ija15" id="{51D9825A-1451-4573-B452-C7F45E9F96F6}" vid="{4B1F08CD-B94F-4E4E-8EFF-27E5125D83C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Široki zaslon</PresentationFormat>
  <Paragraphs>0</Paragraphs>
  <Slides>1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Pramen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Ivica Kostrec</dc:creator>
  <cp:lastModifiedBy>Ivica Kostrec</cp:lastModifiedBy>
  <cp:revision>1</cp:revision>
  <dcterms:created xsi:type="dcterms:W3CDTF">2019-02-25T14:18:03Z</dcterms:created>
  <dcterms:modified xsi:type="dcterms:W3CDTF">2019-02-25T14:18:41Z</dcterms:modified>
</cp:coreProperties>
</file>