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910" y="0"/>
            <a:ext cx="12188824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5691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607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24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65766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5691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55812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9" name="Slika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57051" y="1808107"/>
            <a:ext cx="4334949" cy="3240000"/>
          </a:xfrm>
          <a:prstGeom prst="rect">
            <a:avLst/>
          </a:prstGeom>
          <a:noFill/>
          <a:effectLst>
            <a:reflection stA="0" endPos="65000" dist="50800" dir="5400000" sy="-100000" algn="bl" rotWithShape="0"/>
          </a:effectLst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8824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8" name="Slika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57051" y="1808107"/>
            <a:ext cx="4334949" cy="3240000"/>
          </a:xfrm>
          <a:prstGeom prst="rect">
            <a:avLst/>
          </a:prstGeom>
          <a:noFill/>
          <a:effectLst>
            <a:reflection stA="0" endPos="65000" dist="50800" dir="5400000" sy="-100000" algn="bl" rotWithShape="0"/>
          </a:effec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sekcij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8824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8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8" name="Slika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57051" y="1692307"/>
            <a:ext cx="4334949" cy="3240000"/>
          </a:xfrm>
          <a:prstGeom prst="rect">
            <a:avLst/>
          </a:prstGeom>
          <a:noFill/>
          <a:effectLst>
            <a:reflection stA="0" endPos="65000" dist="50800" dir="5400000" sy="-100000" algn="bl" rotWithShape="0"/>
          </a:effec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8824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9" name="Slika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53875" y="1808107"/>
            <a:ext cx="4334949" cy="3240000"/>
          </a:xfrm>
          <a:prstGeom prst="rect">
            <a:avLst/>
          </a:prstGeom>
          <a:noFill/>
          <a:effectLst>
            <a:reflection stA="0" endPos="65000" dist="50800" dir="5400000" sy="-100000" algn="bl" rotWithShape="0"/>
          </a:effec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r-HR"/>
              <a:t>Kliknite ikonu da biste dodali  sliku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ska slika s opis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r-HR"/>
              <a:t>Kliknite ikonu da biste dodali  sliku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slov i opi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s opis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ica s naziv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ica s nazivom citat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hr-HR"/>
              <a:t>Uredite stilove teksta matrice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ili Fals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hr-HR"/>
              <a:t>Uredite stilove teksta matrice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1626" y="609599"/>
            <a:ext cx="2158552" cy="5181601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906069" cy="5181600"/>
          </a:xfrm>
        </p:spPr>
        <p:txBody>
          <a:bodyPr vert="eaVert" anchor="t"/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06262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5870575"/>
            <a:ext cx="5906069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82662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dirty="0"/>
              <a:t>NASLOV RADA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hr-HR" dirty="0"/>
              <a:t>Uredite stilove teksta matrice</a:t>
            </a:r>
          </a:p>
          <a:p>
            <a:pPr lvl="1"/>
            <a:r>
              <a:rPr lang="hr-HR" dirty="0"/>
              <a:t>Druga razina</a:t>
            </a:r>
          </a:p>
          <a:p>
            <a:pPr lvl="2"/>
            <a:r>
              <a:rPr lang="hr-HR" dirty="0"/>
              <a:t>Treća razina</a:t>
            </a:r>
          </a:p>
          <a:p>
            <a:pPr lvl="3"/>
            <a:r>
              <a:rPr lang="hr-HR" dirty="0"/>
              <a:t>Četvrta razina</a:t>
            </a:r>
          </a:p>
          <a:p>
            <a:pPr lvl="4"/>
            <a:r>
              <a:rPr lang="hr-HR" dirty="0"/>
              <a:t>Peta razina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8" name="Slika 7"/>
          <p:cNvPicPr>
            <a:picLocks noChangeAspect="1"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7857049" y="1809000"/>
            <a:ext cx="4334951" cy="3240000"/>
          </a:xfrm>
          <a:prstGeom prst="rect">
            <a:avLst/>
          </a:prstGeom>
          <a:noFill/>
          <a:effectLst>
            <a:reflection stA="0" endPos="65000" dist="50800" dir="5400000" sy="-100000" algn="bl" rotWithShape="0"/>
          </a:effectLst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4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4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3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3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3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417164225"/>
      </p:ext>
    </p:extLst>
  </p:cSld>
  <p:clrMapOvr>
    <a:masterClrMapping/>
  </p:clrMapOvr>
  <p:transition spd="slow">
    <p:randomBar dir="vert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beski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3 2 zvu" id="{B1413F3E-5229-4EBD-A11F-C96996C42434}" vid="{9CD6D709-96C4-479E-92A4-1B75B11E5F7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0</Words>
  <Application>Microsoft Office PowerPoint</Application>
  <PresentationFormat>Široki zaslon</PresentationFormat>
  <Paragraphs>0</Paragraphs>
  <Slides>1</Slides>
  <Notes>0</Notes>
  <HiddenSlides>0</HiddenSlides>
  <MMClips>0</MMClips>
  <ScaleCrop>false</ScaleCrop>
  <HeadingPairs>
    <vt:vector size="6" baseType="variant">
      <vt:variant>
        <vt:lpstr>Korišteni fontovi</vt:lpstr>
      </vt:variant>
      <vt:variant>
        <vt:i4>3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Nebeski</vt:lpstr>
      <vt:lpstr>PowerPoint prezentacija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prezentacija</dc:title>
  <dc:creator>Ivica Kostrec</dc:creator>
  <cp:lastModifiedBy>Ivica Kostrec</cp:lastModifiedBy>
  <cp:revision>1</cp:revision>
  <dcterms:created xsi:type="dcterms:W3CDTF">2019-02-25T14:11:17Z</dcterms:created>
  <dcterms:modified xsi:type="dcterms:W3CDTF">2019-02-25T14:15:59Z</dcterms:modified>
</cp:coreProperties>
</file>