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57" r:id="rId5"/>
    <p:sldId id="268" r:id="rId6"/>
    <p:sldId id="267" r:id="rId7"/>
    <p:sldId id="269" r:id="rId8"/>
    <p:sldId id="270" r:id="rId9"/>
    <p:sldId id="259" r:id="rId10"/>
    <p:sldId id="261" r:id="rId11"/>
    <p:sldId id="262" r:id="rId12"/>
    <p:sldId id="263" r:id="rId13"/>
    <p:sldId id="271" r:id="rId14"/>
    <p:sldId id="265" r:id="rId15"/>
  </p:sldIdLst>
  <p:sldSz cx="12192000" cy="6858000"/>
  <p:notesSz cx="6858000" cy="9144000"/>
  <p:defaultTextStyle>
    <a:defPPr rtl="0">
      <a:defRPr lang="hr-hr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5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4404"/>
    <a:srgbClr val="5F6F0F"/>
    <a:srgbClr val="718412"/>
    <a:srgbClr val="65741A"/>
    <a:srgbClr val="70811D"/>
    <a:srgbClr val="7B8D1F"/>
    <a:srgbClr val="839721"/>
    <a:srgbClr val="95AB25"/>
    <a:srgbClr val="BC5500"/>
    <a:srgbClr val="C45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6501" autoAdjust="0"/>
  </p:normalViewPr>
  <p:slideViewPr>
    <p:cSldViewPr>
      <p:cViewPr varScale="1">
        <p:scale>
          <a:sx n="111" d="100"/>
          <a:sy n="111" d="100"/>
        </p:scale>
        <p:origin x="45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774" y="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Skup 1</c:v>
                </c:pt>
              </c:strCache>
            </c:strRef>
          </c:tx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Kategorija 1</c:v>
                </c:pt>
                <c:pt idx="1">
                  <c:v>Kategorija 2</c:v>
                </c:pt>
                <c:pt idx="2">
                  <c:v>Kategorija 3</c:v>
                </c:pt>
                <c:pt idx="3">
                  <c:v>Kategorija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E92-4051-99BC-2623F45BF7E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Skup 2</c:v>
                </c:pt>
              </c:strCache>
            </c:strRef>
          </c:tx>
          <c:spPr>
            <a:noFill/>
            <a:ln w="25400" cap="flat" cmpd="sng" algn="ctr">
              <a:solidFill>
                <a:schemeClr val="accent2"/>
              </a:solidFill>
              <a:miter lim="800000"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Kategorija 1</c:v>
                </c:pt>
                <c:pt idx="1">
                  <c:v>Kategorija 2</c:v>
                </c:pt>
                <c:pt idx="2">
                  <c:v>Kategorija 3</c:v>
                </c:pt>
                <c:pt idx="3">
                  <c:v>Kategorija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E92-4051-99BC-2623F45BF7E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Skup 3</c:v>
                </c:pt>
              </c:strCache>
            </c:strRef>
          </c:tx>
          <c:spPr>
            <a:noFill/>
            <a:ln w="25400" cap="flat" cmpd="sng" algn="ctr">
              <a:solidFill>
                <a:schemeClr val="accent3"/>
              </a:solidFill>
              <a:miter lim="800000"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Kategorija 1</c:v>
                </c:pt>
                <c:pt idx="1">
                  <c:v>Kategorija 2</c:v>
                </c:pt>
                <c:pt idx="2">
                  <c:v>Kategorija 3</c:v>
                </c:pt>
                <c:pt idx="3">
                  <c:v>Kategorija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E92-4051-99BC-2623F45BF7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632163384"/>
        <c:axId val="632166128"/>
      </c:barChart>
      <c:catAx>
        <c:axId val="63216338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632166128"/>
        <c:crosses val="autoZero"/>
        <c:auto val="1"/>
        <c:lblAlgn val="ctr"/>
        <c:lblOffset val="100"/>
        <c:noMultiLvlLbl val="0"/>
      </c:catAx>
      <c:valAx>
        <c:axId val="6321661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632163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7942A0-B7D2-4B14-8FEA-55FC702F5BE7}" type="doc">
      <dgm:prSet loTypeId="urn:microsoft.com/office/officeart/2005/8/layout/vProcess5" loCatId="process" qsTypeId="urn:microsoft.com/office/officeart/2005/8/quickstyle/simple4" qsCatId="simple" csTypeId="urn:microsoft.com/office/officeart/2005/8/colors/colorful1" csCatId="colorful" phldr="1"/>
      <dgm:spPr/>
      <dgm:t>
        <a:bodyPr rtlCol="0"/>
        <a:lstStyle/>
        <a:p>
          <a:pPr rtl="0"/>
          <a:endParaRPr lang="en-US"/>
        </a:p>
      </dgm:t>
    </dgm:pt>
    <dgm:pt modelId="{095A5E99-E976-4550-8F80-53CC813F2F5A}">
      <dgm:prSet phldrT="[Text]"/>
      <dgm:spPr>
        <a:gradFill rotWithShape="0">
          <a:gsLst>
            <a:gs pos="0">
              <a:srgbClr val="703000"/>
            </a:gs>
            <a:gs pos="50000">
              <a:srgbClr val="A44A00"/>
            </a:gs>
            <a:gs pos="70000">
              <a:srgbClr val="BC5500"/>
            </a:gs>
            <a:gs pos="100000">
              <a:srgbClr val="F26D00"/>
            </a:gs>
          </a:gsLst>
        </a:gradFill>
      </dgm:spPr>
      <dgm:t>
        <a:bodyPr rtlCol="0"/>
        <a:lstStyle/>
        <a:p>
          <a:pPr rtl="0"/>
          <a:r>
            <a:rPr lang="hr-HR" noProof="0" dirty="0"/>
            <a:t>Zadatak 1</a:t>
          </a:r>
        </a:p>
      </dgm:t>
      <dgm:extLst>
        <a:ext uri="{E40237B7-FDA0-4F09-8148-C483321AD2D9}">
          <dgm14:cNvPr xmlns:dgm14="http://schemas.microsoft.com/office/drawing/2010/diagram" id="0" name="" descr="Staggered process showing 3 tasks arranged one below the other and two downward pointing arrows are used to indicate progression from first task to second task and second task to third task."/>
        </a:ext>
      </dgm:extLst>
    </dgm:pt>
    <dgm:pt modelId="{03339A0D-5DC0-4B29-8353-C5AEBFD4DE86}" type="parTrans" cxnId="{D1A4D8E6-F04E-4AB1-8D0C-63DC7AB1E81F}">
      <dgm:prSet/>
      <dgm:spPr/>
      <dgm:t>
        <a:bodyPr rtlCol="0"/>
        <a:lstStyle/>
        <a:p>
          <a:pPr rtl="0"/>
          <a:endParaRPr lang="en-US"/>
        </a:p>
      </dgm:t>
    </dgm:pt>
    <dgm:pt modelId="{8877691F-1B60-4485-9174-DDEC7EE68B70}" type="sibTrans" cxnId="{D1A4D8E6-F04E-4AB1-8D0C-63DC7AB1E81F}">
      <dgm:prSet/>
      <dgm:spPr/>
      <dgm:t>
        <a:bodyPr rtlCol="0"/>
        <a:lstStyle/>
        <a:p>
          <a:pPr rtl="0"/>
          <a:endParaRPr lang="en-US"/>
        </a:p>
      </dgm:t>
    </dgm:pt>
    <dgm:pt modelId="{8EC937D8-BD76-4A12-A3E5-900D5C1E2E05}">
      <dgm:prSet phldrT="[Text]"/>
      <dgm:spPr/>
      <dgm:t>
        <a:bodyPr rtlCol="0"/>
        <a:lstStyle/>
        <a:p>
          <a:pPr rtl="0"/>
          <a:r>
            <a:rPr lang="hr-HR" noProof="0" dirty="0"/>
            <a:t>Zadatak 2</a:t>
          </a:r>
        </a:p>
      </dgm:t>
    </dgm:pt>
    <dgm:pt modelId="{8265EE85-9851-494E-A6D3-1CDACE947DF3}" type="parTrans" cxnId="{43DC8383-AEE5-490C-A8E5-1F216F2B8FE6}">
      <dgm:prSet/>
      <dgm:spPr/>
      <dgm:t>
        <a:bodyPr rtlCol="0"/>
        <a:lstStyle/>
        <a:p>
          <a:pPr rtl="0"/>
          <a:endParaRPr lang="en-US"/>
        </a:p>
      </dgm:t>
    </dgm:pt>
    <dgm:pt modelId="{B3EFD4A5-9FA1-4ABE-B722-05162509509B}" type="sibTrans" cxnId="{43DC8383-AEE5-490C-A8E5-1F216F2B8FE6}">
      <dgm:prSet/>
      <dgm:spPr/>
      <dgm:t>
        <a:bodyPr rtlCol="0"/>
        <a:lstStyle/>
        <a:p>
          <a:pPr rtl="0"/>
          <a:endParaRPr lang="en-US"/>
        </a:p>
      </dgm:t>
    </dgm:pt>
    <dgm:pt modelId="{7133ECF5-4190-4604-AA2F-03C9A0A9210F}">
      <dgm:prSet phldrT="[Text]"/>
      <dgm:spPr>
        <a:gradFill rotWithShape="0">
          <a:gsLst>
            <a:gs pos="0">
              <a:srgbClr val="394404"/>
            </a:gs>
            <a:gs pos="50000">
              <a:srgbClr val="5F6F0F"/>
            </a:gs>
            <a:gs pos="70000">
              <a:srgbClr val="65741A"/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55000"/>
              </a:schemeClr>
            </a:gs>
          </a:gsLst>
        </a:gradFill>
      </dgm:spPr>
      <dgm:t>
        <a:bodyPr rtlCol="0"/>
        <a:lstStyle/>
        <a:p>
          <a:pPr rtl="0"/>
          <a:r>
            <a:rPr lang="hr-HR" noProof="0" dirty="0"/>
            <a:t>Zadatak 3</a:t>
          </a:r>
        </a:p>
      </dgm:t>
      <dgm:extLst>
        <a:ext uri="{E40237B7-FDA0-4F09-8148-C483321AD2D9}">
          <dgm14:cNvPr xmlns:dgm14="http://schemas.microsoft.com/office/drawing/2010/diagram" id="0" name="" descr="Staggered process showing 3 tasks arranged one below the other and two downward pointing arrows are used to indicate progression from first task to second task and second task to third task."/>
        </a:ext>
      </dgm:extLst>
    </dgm:pt>
    <dgm:pt modelId="{7D1B29D7-21DD-436A-8F7C-E87DE53C1431}" type="parTrans" cxnId="{011A9761-E983-4C7D-AB1D-2038261D8FF8}">
      <dgm:prSet/>
      <dgm:spPr/>
      <dgm:t>
        <a:bodyPr rtlCol="0"/>
        <a:lstStyle/>
        <a:p>
          <a:pPr rtl="0"/>
          <a:endParaRPr lang="en-US"/>
        </a:p>
      </dgm:t>
    </dgm:pt>
    <dgm:pt modelId="{46037378-034A-4662-877A-B53E1DA069A3}" type="sibTrans" cxnId="{011A9761-E983-4C7D-AB1D-2038261D8FF8}">
      <dgm:prSet/>
      <dgm:spPr/>
      <dgm:t>
        <a:bodyPr rtlCol="0"/>
        <a:lstStyle/>
        <a:p>
          <a:pPr rtl="0"/>
          <a:endParaRPr lang="en-US"/>
        </a:p>
      </dgm:t>
    </dgm:pt>
    <dgm:pt modelId="{1D84D8B6-AB32-4491-B5D2-EFE3D7668B88}" type="pres">
      <dgm:prSet presAssocID="{CD7942A0-B7D2-4B14-8FEA-55FC702F5BE7}" presName="outerComposite" presStyleCnt="0">
        <dgm:presLayoutVars>
          <dgm:chMax val="5"/>
          <dgm:dir/>
          <dgm:resizeHandles val="exact"/>
        </dgm:presLayoutVars>
      </dgm:prSet>
      <dgm:spPr/>
    </dgm:pt>
    <dgm:pt modelId="{3E0E8213-E460-4EB7-9A92-C2B1CC553F0D}" type="pres">
      <dgm:prSet presAssocID="{CD7942A0-B7D2-4B14-8FEA-55FC702F5BE7}" presName="dummyMaxCanvas" presStyleCnt="0">
        <dgm:presLayoutVars/>
      </dgm:prSet>
      <dgm:spPr/>
    </dgm:pt>
    <dgm:pt modelId="{124EF20B-D98C-45B2-BB13-7B93B5373CEB}" type="pres">
      <dgm:prSet presAssocID="{CD7942A0-B7D2-4B14-8FEA-55FC702F5BE7}" presName="ThreeNodes_1" presStyleLbl="node1" presStyleIdx="0" presStyleCnt="3">
        <dgm:presLayoutVars>
          <dgm:bulletEnabled val="1"/>
        </dgm:presLayoutVars>
      </dgm:prSet>
      <dgm:spPr/>
    </dgm:pt>
    <dgm:pt modelId="{CA544AF7-F7B2-4CA5-9251-B4CDB8D06634}" type="pres">
      <dgm:prSet presAssocID="{CD7942A0-B7D2-4B14-8FEA-55FC702F5BE7}" presName="ThreeNodes_2" presStyleLbl="node1" presStyleIdx="1" presStyleCnt="3">
        <dgm:presLayoutVars>
          <dgm:bulletEnabled val="1"/>
        </dgm:presLayoutVars>
      </dgm:prSet>
      <dgm:spPr/>
    </dgm:pt>
    <dgm:pt modelId="{2AE92D3F-F0FA-45DD-BB60-4C6FBC6BC016}" type="pres">
      <dgm:prSet presAssocID="{CD7942A0-B7D2-4B14-8FEA-55FC702F5BE7}" presName="ThreeNodes_3" presStyleLbl="node1" presStyleIdx="2" presStyleCnt="3">
        <dgm:presLayoutVars>
          <dgm:bulletEnabled val="1"/>
        </dgm:presLayoutVars>
      </dgm:prSet>
      <dgm:spPr/>
    </dgm:pt>
    <dgm:pt modelId="{9CA877D8-99F8-40A0-89E9-59A61C9A70F4}" type="pres">
      <dgm:prSet presAssocID="{CD7942A0-B7D2-4B14-8FEA-55FC702F5BE7}" presName="ThreeConn_1-2" presStyleLbl="fgAccFollowNode1" presStyleIdx="0" presStyleCnt="2">
        <dgm:presLayoutVars>
          <dgm:bulletEnabled val="1"/>
        </dgm:presLayoutVars>
      </dgm:prSet>
      <dgm:spPr/>
    </dgm:pt>
    <dgm:pt modelId="{62643EF2-016C-41F1-8CBC-398422A85727}" type="pres">
      <dgm:prSet presAssocID="{CD7942A0-B7D2-4B14-8FEA-55FC702F5BE7}" presName="ThreeConn_2-3" presStyleLbl="fgAccFollowNode1" presStyleIdx="1" presStyleCnt="2">
        <dgm:presLayoutVars>
          <dgm:bulletEnabled val="1"/>
        </dgm:presLayoutVars>
      </dgm:prSet>
      <dgm:spPr/>
    </dgm:pt>
    <dgm:pt modelId="{7A2F6994-DA87-4497-BFC7-DD9D6EC5315F}" type="pres">
      <dgm:prSet presAssocID="{CD7942A0-B7D2-4B14-8FEA-55FC702F5BE7}" presName="ThreeNodes_1_text" presStyleLbl="node1" presStyleIdx="2" presStyleCnt="3">
        <dgm:presLayoutVars>
          <dgm:bulletEnabled val="1"/>
        </dgm:presLayoutVars>
      </dgm:prSet>
      <dgm:spPr/>
    </dgm:pt>
    <dgm:pt modelId="{916C48CB-E452-4B79-A9B9-4C9A90B47960}" type="pres">
      <dgm:prSet presAssocID="{CD7942A0-B7D2-4B14-8FEA-55FC702F5BE7}" presName="ThreeNodes_2_text" presStyleLbl="node1" presStyleIdx="2" presStyleCnt="3">
        <dgm:presLayoutVars>
          <dgm:bulletEnabled val="1"/>
        </dgm:presLayoutVars>
      </dgm:prSet>
      <dgm:spPr/>
    </dgm:pt>
    <dgm:pt modelId="{A31D264E-E285-4E5C-8EB7-762CD501BE72}" type="pres">
      <dgm:prSet presAssocID="{CD7942A0-B7D2-4B14-8FEA-55FC702F5BE7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5A89A138-BC1A-490F-935E-2EC3F74E8E18}" type="presOf" srcId="{7133ECF5-4190-4604-AA2F-03C9A0A9210F}" destId="{2AE92D3F-F0FA-45DD-BB60-4C6FBC6BC016}" srcOrd="0" destOrd="0" presId="urn:microsoft.com/office/officeart/2005/8/layout/vProcess5"/>
    <dgm:cxn modelId="{011A9761-E983-4C7D-AB1D-2038261D8FF8}" srcId="{CD7942A0-B7D2-4B14-8FEA-55FC702F5BE7}" destId="{7133ECF5-4190-4604-AA2F-03C9A0A9210F}" srcOrd="2" destOrd="0" parTransId="{7D1B29D7-21DD-436A-8F7C-E87DE53C1431}" sibTransId="{46037378-034A-4662-877A-B53E1DA069A3}"/>
    <dgm:cxn modelId="{8A063A46-8F8D-405A-B2D6-6495FA638F46}" type="presOf" srcId="{8EC937D8-BD76-4A12-A3E5-900D5C1E2E05}" destId="{CA544AF7-F7B2-4CA5-9251-B4CDB8D06634}" srcOrd="0" destOrd="0" presId="urn:microsoft.com/office/officeart/2005/8/layout/vProcess5"/>
    <dgm:cxn modelId="{A071614A-8A85-47B2-A113-0652CAB9B428}" type="presOf" srcId="{095A5E99-E976-4550-8F80-53CC813F2F5A}" destId="{124EF20B-D98C-45B2-BB13-7B93B5373CEB}" srcOrd="0" destOrd="0" presId="urn:microsoft.com/office/officeart/2005/8/layout/vProcess5"/>
    <dgm:cxn modelId="{43DC8383-AEE5-490C-A8E5-1F216F2B8FE6}" srcId="{CD7942A0-B7D2-4B14-8FEA-55FC702F5BE7}" destId="{8EC937D8-BD76-4A12-A3E5-900D5C1E2E05}" srcOrd="1" destOrd="0" parTransId="{8265EE85-9851-494E-A6D3-1CDACE947DF3}" sibTransId="{B3EFD4A5-9FA1-4ABE-B722-05162509509B}"/>
    <dgm:cxn modelId="{03E7038C-2CC0-496B-88A0-60396CDC31E4}" type="presOf" srcId="{7133ECF5-4190-4604-AA2F-03C9A0A9210F}" destId="{A31D264E-E285-4E5C-8EB7-762CD501BE72}" srcOrd="1" destOrd="0" presId="urn:microsoft.com/office/officeart/2005/8/layout/vProcess5"/>
    <dgm:cxn modelId="{C2D0E194-BD14-4AD2-9E3A-CE984C34B6CD}" type="presOf" srcId="{CD7942A0-B7D2-4B14-8FEA-55FC702F5BE7}" destId="{1D84D8B6-AB32-4491-B5D2-EFE3D7668B88}" srcOrd="0" destOrd="0" presId="urn:microsoft.com/office/officeart/2005/8/layout/vProcess5"/>
    <dgm:cxn modelId="{BB374C9D-646D-46E6-89B4-117F0E21BA34}" type="presOf" srcId="{8EC937D8-BD76-4A12-A3E5-900D5C1E2E05}" destId="{916C48CB-E452-4B79-A9B9-4C9A90B47960}" srcOrd="1" destOrd="0" presId="urn:microsoft.com/office/officeart/2005/8/layout/vProcess5"/>
    <dgm:cxn modelId="{12FC7FDE-4033-4970-A683-61DE6FA84E89}" type="presOf" srcId="{8877691F-1B60-4485-9174-DDEC7EE68B70}" destId="{9CA877D8-99F8-40A0-89E9-59A61C9A70F4}" srcOrd="0" destOrd="0" presId="urn:microsoft.com/office/officeart/2005/8/layout/vProcess5"/>
    <dgm:cxn modelId="{D1A4D8E6-F04E-4AB1-8D0C-63DC7AB1E81F}" srcId="{CD7942A0-B7D2-4B14-8FEA-55FC702F5BE7}" destId="{095A5E99-E976-4550-8F80-53CC813F2F5A}" srcOrd="0" destOrd="0" parTransId="{03339A0D-5DC0-4B29-8353-C5AEBFD4DE86}" sibTransId="{8877691F-1B60-4485-9174-DDEC7EE68B70}"/>
    <dgm:cxn modelId="{7C007CEB-6418-4EA7-9CB6-5B93D0C655E6}" type="presOf" srcId="{095A5E99-E976-4550-8F80-53CC813F2F5A}" destId="{7A2F6994-DA87-4497-BFC7-DD9D6EC5315F}" srcOrd="1" destOrd="0" presId="urn:microsoft.com/office/officeart/2005/8/layout/vProcess5"/>
    <dgm:cxn modelId="{6CF7D6F9-A5F2-48E3-AF5C-A2074559AE21}" type="presOf" srcId="{B3EFD4A5-9FA1-4ABE-B722-05162509509B}" destId="{62643EF2-016C-41F1-8CBC-398422A85727}" srcOrd="0" destOrd="0" presId="urn:microsoft.com/office/officeart/2005/8/layout/vProcess5"/>
    <dgm:cxn modelId="{768DB908-A4BF-48A6-A740-5DD0CBAFBB11}" type="presParOf" srcId="{1D84D8B6-AB32-4491-B5D2-EFE3D7668B88}" destId="{3E0E8213-E460-4EB7-9A92-C2B1CC553F0D}" srcOrd="0" destOrd="0" presId="urn:microsoft.com/office/officeart/2005/8/layout/vProcess5"/>
    <dgm:cxn modelId="{A8B17D3B-E670-4FE0-A845-244C702B8151}" type="presParOf" srcId="{1D84D8B6-AB32-4491-B5D2-EFE3D7668B88}" destId="{124EF20B-D98C-45B2-BB13-7B93B5373CEB}" srcOrd="1" destOrd="0" presId="urn:microsoft.com/office/officeart/2005/8/layout/vProcess5"/>
    <dgm:cxn modelId="{1E8E2D8B-A980-4080-A16E-1F74528DE4D0}" type="presParOf" srcId="{1D84D8B6-AB32-4491-B5D2-EFE3D7668B88}" destId="{CA544AF7-F7B2-4CA5-9251-B4CDB8D06634}" srcOrd="2" destOrd="0" presId="urn:microsoft.com/office/officeart/2005/8/layout/vProcess5"/>
    <dgm:cxn modelId="{7992440C-9F36-432D-90EE-E2A708CEB38B}" type="presParOf" srcId="{1D84D8B6-AB32-4491-B5D2-EFE3D7668B88}" destId="{2AE92D3F-F0FA-45DD-BB60-4C6FBC6BC016}" srcOrd="3" destOrd="0" presId="urn:microsoft.com/office/officeart/2005/8/layout/vProcess5"/>
    <dgm:cxn modelId="{DBE883B8-7D13-43BA-A456-8DBB93D30C93}" type="presParOf" srcId="{1D84D8B6-AB32-4491-B5D2-EFE3D7668B88}" destId="{9CA877D8-99F8-40A0-89E9-59A61C9A70F4}" srcOrd="4" destOrd="0" presId="urn:microsoft.com/office/officeart/2005/8/layout/vProcess5"/>
    <dgm:cxn modelId="{A3B9E6ED-FFD0-430E-B609-EBE8E75E7C44}" type="presParOf" srcId="{1D84D8B6-AB32-4491-B5D2-EFE3D7668B88}" destId="{62643EF2-016C-41F1-8CBC-398422A85727}" srcOrd="5" destOrd="0" presId="urn:microsoft.com/office/officeart/2005/8/layout/vProcess5"/>
    <dgm:cxn modelId="{278FE748-9C54-4E36-9203-E948DB63C99A}" type="presParOf" srcId="{1D84D8B6-AB32-4491-B5D2-EFE3D7668B88}" destId="{7A2F6994-DA87-4497-BFC7-DD9D6EC5315F}" srcOrd="6" destOrd="0" presId="urn:microsoft.com/office/officeart/2005/8/layout/vProcess5"/>
    <dgm:cxn modelId="{E81279B5-23BF-4F73-A353-8831FC04E9BC}" type="presParOf" srcId="{1D84D8B6-AB32-4491-B5D2-EFE3D7668B88}" destId="{916C48CB-E452-4B79-A9B9-4C9A90B47960}" srcOrd="7" destOrd="0" presId="urn:microsoft.com/office/officeart/2005/8/layout/vProcess5"/>
    <dgm:cxn modelId="{16289EC3-0C51-4B32-B6CC-FE8F7F6F6C76}" type="presParOf" srcId="{1D84D8B6-AB32-4491-B5D2-EFE3D7668B88}" destId="{A31D264E-E285-4E5C-8EB7-762CD501BE72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4EF20B-D98C-45B2-BB13-7B93B5373CEB}">
      <dsp:nvSpPr>
        <dsp:cNvPr id="0" name=""/>
        <dsp:cNvSpPr/>
      </dsp:nvSpPr>
      <dsp:spPr>
        <a:xfrm>
          <a:off x="0" y="0"/>
          <a:ext cx="4316650" cy="1339691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703000"/>
            </a:gs>
            <a:gs pos="50000">
              <a:srgbClr val="A44A00"/>
            </a:gs>
            <a:gs pos="70000">
              <a:srgbClr val="BC5500"/>
            </a:gs>
            <a:gs pos="100000">
              <a:srgbClr val="F26D00"/>
            </a:gs>
          </a:gsLst>
          <a:lin ang="16200000" scaled="0"/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rtlCol="0" anchor="ctr" anchorCtr="0">
          <a:noAutofit/>
        </a:bodyPr>
        <a:lstStyle/>
        <a:p>
          <a:pPr marL="0" lvl="0" indent="0" algn="l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4900" kern="1200" noProof="0" dirty="0"/>
            <a:t>Zadatak 1</a:t>
          </a:r>
        </a:p>
      </dsp:txBody>
      <dsp:txXfrm>
        <a:off x="39238" y="39238"/>
        <a:ext cx="2871019" cy="1261215"/>
      </dsp:txXfrm>
    </dsp:sp>
    <dsp:sp modelId="{CA544AF7-F7B2-4CA5-9251-B4CDB8D06634}">
      <dsp:nvSpPr>
        <dsp:cNvPr id="0" name=""/>
        <dsp:cNvSpPr/>
      </dsp:nvSpPr>
      <dsp:spPr>
        <a:xfrm>
          <a:off x="380880" y="1562972"/>
          <a:ext cx="4316650" cy="13396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3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rtlCol="0" anchor="ctr" anchorCtr="0">
          <a:noAutofit/>
        </a:bodyPr>
        <a:lstStyle/>
        <a:p>
          <a:pPr marL="0" lvl="0" indent="0" algn="l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4900" kern="1200" noProof="0" dirty="0"/>
            <a:t>Zadatak 2</a:t>
          </a:r>
        </a:p>
      </dsp:txBody>
      <dsp:txXfrm>
        <a:off x="420118" y="1602210"/>
        <a:ext cx="2986494" cy="1261215"/>
      </dsp:txXfrm>
    </dsp:sp>
    <dsp:sp modelId="{2AE92D3F-F0FA-45DD-BB60-4C6FBC6BC016}">
      <dsp:nvSpPr>
        <dsp:cNvPr id="0" name=""/>
        <dsp:cNvSpPr/>
      </dsp:nvSpPr>
      <dsp:spPr>
        <a:xfrm>
          <a:off x="761761" y="3125945"/>
          <a:ext cx="4316650" cy="1339691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394404"/>
            </a:gs>
            <a:gs pos="50000">
              <a:srgbClr val="5F6F0F"/>
            </a:gs>
            <a:gs pos="70000">
              <a:srgbClr val="65741A"/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rtlCol="0" anchor="ctr" anchorCtr="0">
          <a:noAutofit/>
        </a:bodyPr>
        <a:lstStyle/>
        <a:p>
          <a:pPr marL="0" lvl="0" indent="0" algn="l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4900" kern="1200" noProof="0" dirty="0"/>
            <a:t>Zadatak 3</a:t>
          </a:r>
        </a:p>
      </dsp:txBody>
      <dsp:txXfrm>
        <a:off x="800999" y="3165183"/>
        <a:ext cx="2986494" cy="1261215"/>
      </dsp:txXfrm>
    </dsp:sp>
    <dsp:sp modelId="{9CA877D8-99F8-40A0-89E9-59A61C9A70F4}">
      <dsp:nvSpPr>
        <dsp:cNvPr id="0" name=""/>
        <dsp:cNvSpPr/>
      </dsp:nvSpPr>
      <dsp:spPr>
        <a:xfrm>
          <a:off x="3445850" y="1015932"/>
          <a:ext cx="870799" cy="87079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rtlCol="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3641780" y="1015932"/>
        <a:ext cx="478939" cy="655276"/>
      </dsp:txXfrm>
    </dsp:sp>
    <dsp:sp modelId="{62643EF2-016C-41F1-8CBC-398422A85727}">
      <dsp:nvSpPr>
        <dsp:cNvPr id="0" name=""/>
        <dsp:cNvSpPr/>
      </dsp:nvSpPr>
      <dsp:spPr>
        <a:xfrm>
          <a:off x="3826731" y="2569974"/>
          <a:ext cx="870799" cy="870799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rtlCol="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022661" y="2569974"/>
        <a:ext cx="478939" cy="6552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hr-HR" dirty="0"/>
          </a:p>
        </p:txBody>
      </p:sp>
      <p:sp>
        <p:nvSpPr>
          <p:cNvPr id="3" name="Rezervirano mjesto za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3456BB6F-F4DF-4FB4-8D4F-3FB0EF70A452}" type="datetime1">
              <a:rPr lang="hr-HR" smtClean="0"/>
              <a:pPr algn="r" rtl="0"/>
              <a:t>25.2.2019.</a:t>
            </a:fld>
            <a:endParaRPr lang="hr-HR" dirty="0"/>
          </a:p>
        </p:txBody>
      </p:sp>
      <p:sp>
        <p:nvSpPr>
          <p:cNvPr id="4" name="Rezervirano mjesto za podnožj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hr-HR" dirty="0"/>
          </a:p>
        </p:txBody>
      </p:sp>
      <p:sp>
        <p:nvSpPr>
          <p:cNvPr id="5" name="Rezervirano mjesto za broj slajd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79429053-DC2A-4342-ADD4-2FD729D91E2C}" type="slidenum">
              <a:rPr lang="hr-HR" smtClean="0"/>
              <a:pPr algn="r" rtl="0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32045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hr-HR" dirty="0"/>
          </a:p>
        </p:txBody>
      </p:sp>
      <p:sp>
        <p:nvSpPr>
          <p:cNvPr id="3" name="Rezervirano mjesto za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5B4E10AB-1A35-42F1-B8D1-BBAD9C4D3D6E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4" name="Rezervirano mjesto za sliku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hr-HR" dirty="0"/>
          </a:p>
        </p:txBody>
      </p:sp>
      <p:sp>
        <p:nvSpPr>
          <p:cNvPr id="5" name="Rezervirano mjesto za bilješk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hr-HR" dirty="0"/>
              <a:t>Kliknite da biste uredili stilove teksta matrice</a:t>
            </a:r>
          </a:p>
          <a:p>
            <a:pPr lvl="1" rtl="0"/>
            <a:r>
              <a:rPr lang="hr-HR" dirty="0"/>
              <a:t>Druga razina</a:t>
            </a:r>
          </a:p>
          <a:p>
            <a:pPr lvl="2" rtl="0"/>
            <a:r>
              <a:rPr lang="hr-HR" dirty="0"/>
              <a:t>Treća razina</a:t>
            </a:r>
          </a:p>
          <a:p>
            <a:pPr lvl="3" rtl="0"/>
            <a:r>
              <a:rPr lang="hr-HR" dirty="0"/>
              <a:t>Četvrta razina</a:t>
            </a:r>
          </a:p>
          <a:p>
            <a:pPr lvl="4" rtl="0"/>
            <a:r>
              <a:rPr lang="hr-HR" dirty="0"/>
              <a:t>Peta razina</a:t>
            </a:r>
          </a:p>
        </p:txBody>
      </p:sp>
      <p:sp>
        <p:nvSpPr>
          <p:cNvPr id="6" name="Rezervirano mjesto za podnožj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hr-HR" dirty="0"/>
          </a:p>
        </p:txBody>
      </p:sp>
      <p:sp>
        <p:nvSpPr>
          <p:cNvPr id="7" name="Rezervirano mjesto za broj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/>
            <a:fld id="{3EBA5BD7-F043-4D1B-AA17-CD412FC534DE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76705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627157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516484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34197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4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670856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 sliku na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za bilješk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4" name="Rezervirano mjesto za broj slajda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algn="r" rtl="0"/>
            <a:fld id="{3EBA5BD7-F043-4D1B-AA17-CD412FC534DE}" type="slidenum">
              <a:rPr lang="hr-HR" smtClean="0"/>
              <a:pPr algn="r" rtl="0"/>
              <a:t>5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1172290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6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2059035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7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6277160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7696075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0898227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2455283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/>
            <a:fld id="{3EBA5BD7-F043-4D1B-AA17-CD412FC534DE}" type="slidenum">
              <a:rPr lang="hr-HR" smtClean="0"/>
              <a:pPr algn="r"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015347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dijagonale"/>
          <p:cNvGrpSpPr/>
          <p:nvPr/>
        </p:nvGrpSpPr>
        <p:grpSpPr>
          <a:xfrm>
            <a:off x="7518401" y="4145282"/>
            <a:ext cx="4687338" cy="2731407"/>
            <a:chOff x="5638800" y="3108960"/>
            <a:chExt cx="3515503" cy="2048555"/>
          </a:xfrm>
        </p:grpSpPr>
        <p:cxnSp>
          <p:nvCxnSpPr>
            <p:cNvPr id="14" name="Ravni poveznik 13"/>
            <p:cNvCxnSpPr/>
            <p:nvPr/>
          </p:nvCxnSpPr>
          <p:spPr>
            <a:xfrm flipV="1">
              <a:off x="5638800" y="3108960"/>
              <a:ext cx="3515503" cy="2037116"/>
            </a:xfrm>
            <a:prstGeom prst="line">
              <a:avLst/>
            </a:pr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Ravni poveznik 16"/>
            <p:cNvCxnSpPr/>
            <p:nvPr/>
          </p:nvCxnSpPr>
          <p:spPr>
            <a:xfrm flipV="1">
              <a:off x="6004643" y="3333750"/>
              <a:ext cx="3149660" cy="1823765"/>
            </a:xfrm>
            <a:prstGeom prst="line">
              <a:avLst/>
            </a:pr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Ravni poveznik 18"/>
            <p:cNvCxnSpPr/>
            <p:nvPr/>
          </p:nvCxnSpPr>
          <p:spPr>
            <a:xfrm flipV="1">
              <a:off x="6388342" y="3549891"/>
              <a:ext cx="2765961" cy="1600149"/>
            </a:xfrm>
            <a:prstGeom prst="line">
              <a:avLst/>
            </a:pr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2" name="crte na dnu"/>
          <p:cNvGrpSpPr/>
          <p:nvPr/>
        </p:nvGrpSpPr>
        <p:grpSpPr>
          <a:xfrm>
            <a:off x="-8918" y="6057150"/>
            <a:ext cx="5500158" cy="820207"/>
            <a:chOff x="-6689" y="4553748"/>
            <a:chExt cx="4125119" cy="615155"/>
          </a:xfrm>
        </p:grpSpPr>
        <p:sp>
          <p:nvSpPr>
            <p:cNvPr id="9" name="Prostoručni oblik 8"/>
            <p:cNvSpPr/>
            <p:nvPr/>
          </p:nvSpPr>
          <p:spPr>
            <a:xfrm rot="16200000">
              <a:off x="1754302" y="2802395"/>
              <a:ext cx="612775" cy="411548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4115481 h 4115481"/>
                <a:gd name="connsiteX1" fmla="*/ 612775 w 612775"/>
                <a:gd name="connsiteY1" fmla="*/ 3180443 h 4115481"/>
                <a:gd name="connsiteX2" fmla="*/ 612775 w 612775"/>
                <a:gd name="connsiteY2" fmla="*/ 0 h 4115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2775" h="4115481">
                  <a:moveTo>
                    <a:pt x="0" y="4115481"/>
                  </a:moveTo>
                  <a:lnTo>
                    <a:pt x="612775" y="3180443"/>
                  </a:lnTo>
                  <a:lnTo>
                    <a:pt x="612775" y="0"/>
                  </a:lnTo>
                </a:path>
              </a:pathLst>
            </a:cu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hr-HR" sz="2400" dirty="0"/>
            </a:p>
          </p:txBody>
        </p:sp>
        <p:sp>
          <p:nvSpPr>
            <p:cNvPr id="10" name="Prostoručni oblik 9"/>
            <p:cNvSpPr/>
            <p:nvPr/>
          </p:nvSpPr>
          <p:spPr>
            <a:xfrm rot="16200000">
              <a:off x="1604659" y="3152814"/>
              <a:ext cx="410751" cy="3621427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202024 w 612775"/>
                <a:gd name="connsiteY1" fmla="*/ 3607676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10751 w 410751"/>
                <a:gd name="connsiteY2" fmla="*/ 0 h 3607676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09575 w 410751"/>
                <a:gd name="connsiteY2" fmla="*/ 185820 h 3607676"/>
                <a:gd name="connsiteX3" fmla="*/ 410751 w 410751"/>
                <a:gd name="connsiteY3" fmla="*/ 0 h 3607676"/>
                <a:gd name="connsiteX0" fmla="*/ 0 w 410751"/>
                <a:gd name="connsiteY0" fmla="*/ 3421856 h 3421856"/>
                <a:gd name="connsiteX1" fmla="*/ 410751 w 410751"/>
                <a:gd name="connsiteY1" fmla="*/ 2798680 h 3421856"/>
                <a:gd name="connsiteX2" fmla="*/ 409575 w 410751"/>
                <a:gd name="connsiteY2" fmla="*/ 0 h 3421856"/>
                <a:gd name="connsiteX0" fmla="*/ 0 w 410751"/>
                <a:gd name="connsiteY0" fmla="*/ 3614170 h 3614170"/>
                <a:gd name="connsiteX1" fmla="*/ 410751 w 410751"/>
                <a:gd name="connsiteY1" fmla="*/ 2990994 h 3614170"/>
                <a:gd name="connsiteX2" fmla="*/ 405947 w 410751"/>
                <a:gd name="connsiteY2" fmla="*/ 0 h 3614170"/>
                <a:gd name="connsiteX0" fmla="*/ 0 w 410751"/>
                <a:gd name="connsiteY0" fmla="*/ 3621427 h 3621427"/>
                <a:gd name="connsiteX1" fmla="*/ 410751 w 410751"/>
                <a:gd name="connsiteY1" fmla="*/ 2998251 h 3621427"/>
                <a:gd name="connsiteX2" fmla="*/ 405947 w 410751"/>
                <a:gd name="connsiteY2" fmla="*/ 0 h 3621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0751" h="3621427">
                  <a:moveTo>
                    <a:pt x="0" y="3621427"/>
                  </a:moveTo>
                  <a:lnTo>
                    <a:pt x="410751" y="2998251"/>
                  </a:lnTo>
                  <a:cubicBezTo>
                    <a:pt x="410359" y="2065358"/>
                    <a:pt x="406339" y="932893"/>
                    <a:pt x="405947" y="0"/>
                  </a:cubicBezTo>
                </a:path>
              </a:pathLst>
            </a:cu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hr-HR" sz="2400" dirty="0"/>
            </a:p>
          </p:txBody>
        </p:sp>
        <p:sp>
          <p:nvSpPr>
            <p:cNvPr id="11" name="Prostoručni oblik 10"/>
            <p:cNvSpPr/>
            <p:nvPr/>
          </p:nvSpPr>
          <p:spPr>
            <a:xfrm rot="16200000">
              <a:off x="1462308" y="3453376"/>
              <a:ext cx="241768" cy="317976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373856 w 612775"/>
                <a:gd name="connsiteY1" fmla="*/ 3344891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919 w 238919"/>
                <a:gd name="connsiteY2" fmla="*/ 0 h 3344891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125 w 238919"/>
                <a:gd name="connsiteY2" fmla="*/ 368330 h 3344891"/>
                <a:gd name="connsiteX3" fmla="*/ 238919 w 238919"/>
                <a:gd name="connsiteY3" fmla="*/ 0 h 3344891"/>
                <a:gd name="connsiteX0" fmla="*/ 0 w 238919"/>
                <a:gd name="connsiteY0" fmla="*/ 2976561 h 2976561"/>
                <a:gd name="connsiteX1" fmla="*/ 238919 w 238919"/>
                <a:gd name="connsiteY1" fmla="*/ 2616170 h 2976561"/>
                <a:gd name="connsiteX2" fmla="*/ 238125 w 238919"/>
                <a:gd name="connsiteY2" fmla="*/ 0 h 2976561"/>
                <a:gd name="connsiteX0" fmla="*/ 0 w 241768"/>
                <a:gd name="connsiteY0" fmla="*/ 3179761 h 3179761"/>
                <a:gd name="connsiteX1" fmla="*/ 238919 w 241768"/>
                <a:gd name="connsiteY1" fmla="*/ 2819370 h 3179761"/>
                <a:gd name="connsiteX2" fmla="*/ 241754 w 241768"/>
                <a:gd name="connsiteY2" fmla="*/ 0 h 3179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1768" h="3179761">
                  <a:moveTo>
                    <a:pt x="0" y="3179761"/>
                  </a:moveTo>
                  <a:lnTo>
                    <a:pt x="238919" y="2819370"/>
                  </a:lnTo>
                  <a:cubicBezTo>
                    <a:pt x="238654" y="1947313"/>
                    <a:pt x="242019" y="872057"/>
                    <a:pt x="241754" y="0"/>
                  </a:cubicBezTo>
                </a:path>
              </a:pathLst>
            </a:cu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hr-HR" sz="2400" dirty="0"/>
            </a:p>
          </p:txBody>
        </p:sp>
      </p:grpSp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625600" y="584201"/>
            <a:ext cx="8737600" cy="2000251"/>
          </a:xfrm>
        </p:spPr>
        <p:txBody>
          <a:bodyPr rtlCol="0">
            <a:normAutofit/>
          </a:bodyPr>
          <a:lstStyle>
            <a:lvl1pPr algn="l" rtl="0">
              <a:defRPr sz="5400"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625600" y="2616200"/>
            <a:ext cx="8737600" cy="17526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800" cap="all" spc="200" baseline="0">
                <a:solidFill>
                  <a:schemeClr val="accent1"/>
                </a:solidFill>
              </a:defRPr>
            </a:lvl1pPr>
            <a:lvl2pPr marL="609493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hr-HR"/>
              <a:t>Kliknite da biste uredili stil podnaslova matrice</a:t>
            </a:r>
            <a:endParaRPr lang="hr-HR" dirty="0"/>
          </a:p>
        </p:txBody>
      </p:sp>
      <p:sp>
        <p:nvSpPr>
          <p:cNvPr id="22" name="Rezervirano mjesto za datum 2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84BAA47-6998-406B-ADB9-879323366578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23" name="Rezervirano mjesto za podnožje 2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24" name="Rezervirano mjesto za broj slajda 2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847488592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sadržaj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>
            <a:lvl1pPr>
              <a:defRPr sz="4000"/>
            </a:lvl1pPr>
            <a:lvl2pPr>
              <a:defRPr sz="3600"/>
            </a:lvl2pPr>
            <a:lvl3pPr>
              <a:defRPr sz="3200"/>
            </a:lvl3pPr>
            <a:lvl4pPr>
              <a:defRPr sz="3200"/>
            </a:lvl4pPr>
            <a:lvl5pPr algn="l" rtl="0">
              <a:defRPr sz="3200"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77770CC-7ABF-469F-A106-7BDEF4C5A995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406769010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dijagonale"/>
          <p:cNvGrpSpPr/>
          <p:nvPr/>
        </p:nvGrpSpPr>
        <p:grpSpPr>
          <a:xfrm>
            <a:off x="7518401" y="4145282"/>
            <a:ext cx="4687338" cy="2731407"/>
            <a:chOff x="5638800" y="3108960"/>
            <a:chExt cx="3515503" cy="2048555"/>
          </a:xfrm>
        </p:grpSpPr>
        <p:cxnSp>
          <p:nvCxnSpPr>
            <p:cNvPr id="12" name="Ravni poveznik 11"/>
            <p:cNvCxnSpPr/>
            <p:nvPr/>
          </p:nvCxnSpPr>
          <p:spPr>
            <a:xfrm flipV="1">
              <a:off x="5638800" y="3108960"/>
              <a:ext cx="3515503" cy="2037116"/>
            </a:xfrm>
            <a:prstGeom prst="line">
              <a:avLst/>
            </a:pr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Ravni poveznik 12"/>
            <p:cNvCxnSpPr/>
            <p:nvPr/>
          </p:nvCxnSpPr>
          <p:spPr>
            <a:xfrm flipV="1">
              <a:off x="6004643" y="3333750"/>
              <a:ext cx="3149660" cy="1823765"/>
            </a:xfrm>
            <a:prstGeom prst="line">
              <a:avLst/>
            </a:pr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Ravni poveznik 13"/>
            <p:cNvCxnSpPr/>
            <p:nvPr/>
          </p:nvCxnSpPr>
          <p:spPr>
            <a:xfrm flipV="1">
              <a:off x="6388342" y="3549891"/>
              <a:ext cx="2765961" cy="1600149"/>
            </a:xfrm>
            <a:prstGeom prst="line">
              <a:avLst/>
            </a:pr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625601" y="2209802"/>
            <a:ext cx="8940800" cy="2764335"/>
          </a:xfrm>
        </p:spPr>
        <p:txBody>
          <a:bodyPr rtlCol="0" anchor="b">
            <a:normAutofit/>
          </a:bodyPr>
          <a:lstStyle>
            <a:lvl1pPr algn="l" rtl="0">
              <a:defRPr sz="5400" b="0" cap="none" baseline="0"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tekst 2"/>
          <p:cNvSpPr>
            <a:spLocks noGrp="1"/>
          </p:cNvSpPr>
          <p:nvPr>
            <p:ph type="body" idx="1"/>
          </p:nvPr>
        </p:nvSpPr>
        <p:spPr>
          <a:xfrm>
            <a:off x="1625600" y="4951267"/>
            <a:ext cx="7071361" cy="1220933"/>
          </a:xfrm>
        </p:spPr>
        <p:txBody>
          <a:bodyPr rtlCol="0" anchor="t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800" cap="all" spc="200" baseline="0">
                <a:solidFill>
                  <a:schemeClr val="accent1"/>
                </a:solidFill>
              </a:defRPr>
            </a:lvl1pPr>
            <a:lvl2pPr marL="609493" indent="0" algn="l" rtl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l" rtl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47666B5-1DD8-4C1A-A5EB-9BE0B7A819CA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616330612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sadržaj 2"/>
          <p:cNvSpPr>
            <a:spLocks noGrp="1"/>
          </p:cNvSpPr>
          <p:nvPr>
            <p:ph sz="half" idx="1"/>
          </p:nvPr>
        </p:nvSpPr>
        <p:spPr>
          <a:xfrm>
            <a:off x="1219201" y="1706880"/>
            <a:ext cx="5080000" cy="4465320"/>
          </a:xfrm>
        </p:spPr>
        <p:txBody>
          <a:bodyPr rtlCol="0">
            <a:normAutofit/>
          </a:bodyPr>
          <a:lstStyle>
            <a:lvl1pPr algn="l" rtl="0">
              <a:defRPr sz="3600"/>
            </a:lvl1pPr>
            <a:lvl2pPr algn="l" rtl="0">
              <a:defRPr sz="3200"/>
            </a:lvl2pPr>
            <a:lvl3pPr algn="l" rtl="0">
              <a:defRPr sz="2800"/>
            </a:lvl3pPr>
            <a:lvl4pPr algn="l" rtl="0">
              <a:defRPr sz="2800"/>
            </a:lvl4pPr>
            <a:lvl5pPr algn="l" rtl="0">
              <a:defRPr sz="28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 baseline="0"/>
            </a:lvl8pPr>
            <a:lvl9pPr algn="l" rtl="0">
              <a:defRPr sz="2000" baseline="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4" name="Rezervirano mjesto za sadržaj 3"/>
          <p:cNvSpPr>
            <a:spLocks noGrp="1"/>
          </p:cNvSpPr>
          <p:nvPr>
            <p:ph sz="half" idx="2"/>
          </p:nvPr>
        </p:nvSpPr>
        <p:spPr>
          <a:xfrm>
            <a:off x="6502401" y="1706880"/>
            <a:ext cx="5080000" cy="4465320"/>
          </a:xfrm>
        </p:spPr>
        <p:txBody>
          <a:bodyPr rtlCol="0">
            <a:normAutofit/>
          </a:bodyPr>
          <a:lstStyle>
            <a:lvl1pPr algn="l" rtl="0">
              <a:defRPr sz="3600"/>
            </a:lvl1pPr>
            <a:lvl2pPr algn="l" rtl="0">
              <a:defRPr sz="3200"/>
            </a:lvl2pPr>
            <a:lvl3pPr algn="l" rtl="0">
              <a:defRPr sz="2800"/>
            </a:lvl3pPr>
            <a:lvl4pPr algn="l" rtl="0">
              <a:defRPr sz="2800"/>
            </a:lvl4pPr>
            <a:lvl5pPr algn="l" rtl="0">
              <a:defRPr sz="28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/>
            </a:lvl8pPr>
            <a:lvl9pPr algn="l" rtl="0">
              <a:defRPr sz="200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5" name="Rezervirano mjesto za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9B4C4C1-C42E-46DC-8640-2F0ED64E58C7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6" name="Rezervirano mjesto za podnožj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7" name="Rezervirano mjesto za broj slajd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557647742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tekst 2"/>
          <p:cNvSpPr>
            <a:spLocks noGrp="1"/>
          </p:cNvSpPr>
          <p:nvPr>
            <p:ph type="body" idx="1"/>
          </p:nvPr>
        </p:nvSpPr>
        <p:spPr>
          <a:xfrm>
            <a:off x="1219200" y="1701800"/>
            <a:ext cx="5084064" cy="914400"/>
          </a:xfrm>
        </p:spPr>
        <p:txBody>
          <a:bodyPr rtlCol="0" anchor="b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800" b="0" cap="all" spc="200" baseline="0">
                <a:solidFill>
                  <a:schemeClr val="accent1"/>
                </a:solidFill>
              </a:defRPr>
            </a:lvl1pPr>
            <a:lvl2pPr marL="609493" indent="0" algn="l" rtl="0">
              <a:buNone/>
              <a:defRPr sz="2700" b="1"/>
            </a:lvl2pPr>
            <a:lvl3pPr marL="1218987" indent="0" algn="l" rtl="0">
              <a:buNone/>
              <a:defRPr sz="2400" b="1"/>
            </a:lvl3pPr>
            <a:lvl4pPr marL="1828480" indent="0" algn="l" rtl="0">
              <a:buNone/>
              <a:defRPr sz="2100" b="1"/>
            </a:lvl4pPr>
            <a:lvl5pPr marL="2437973" indent="0" algn="l" rtl="0">
              <a:buNone/>
              <a:defRPr sz="2100" b="1"/>
            </a:lvl5pPr>
            <a:lvl6pPr marL="3047467" indent="0" algn="l" rtl="0">
              <a:buNone/>
              <a:defRPr sz="2100" b="1"/>
            </a:lvl6pPr>
            <a:lvl7pPr marL="3656960" indent="0" algn="l" rtl="0">
              <a:buNone/>
              <a:defRPr sz="2100" b="1"/>
            </a:lvl7pPr>
            <a:lvl8pPr marL="4266453" indent="0" algn="l" rtl="0">
              <a:buNone/>
              <a:defRPr sz="2100" b="1"/>
            </a:lvl8pPr>
            <a:lvl9pPr marL="4875947" indent="0" algn="l" rtl="0">
              <a:buNone/>
              <a:defRPr sz="2100" b="1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Rezervirano mjesto za sadržaj 3"/>
          <p:cNvSpPr>
            <a:spLocks noGrp="1"/>
          </p:cNvSpPr>
          <p:nvPr>
            <p:ph sz="half" idx="2"/>
          </p:nvPr>
        </p:nvSpPr>
        <p:spPr>
          <a:xfrm>
            <a:off x="1219201" y="2717800"/>
            <a:ext cx="5080000" cy="3454400"/>
          </a:xfrm>
        </p:spPr>
        <p:txBody>
          <a:bodyPr rtlCol="0">
            <a:noAutofit/>
          </a:bodyPr>
          <a:lstStyle>
            <a:lvl1pPr algn="l" rtl="0">
              <a:defRPr sz="3600"/>
            </a:lvl1pPr>
            <a:lvl2pPr algn="l" rtl="0">
              <a:defRPr sz="3200"/>
            </a:lvl2pPr>
            <a:lvl3pPr algn="l" rtl="0">
              <a:defRPr sz="2800"/>
            </a:lvl3pPr>
            <a:lvl4pPr algn="l" rtl="0">
              <a:defRPr sz="2800"/>
            </a:lvl4pPr>
            <a:lvl5pPr algn="l" rtl="0">
              <a:defRPr sz="2800"/>
            </a:lvl5pPr>
            <a:lvl6pPr algn="l" rtl="0">
              <a:defRPr sz="2000"/>
            </a:lvl6pPr>
            <a:lvl7pPr algn="l" rtl="0">
              <a:defRPr sz="2000" baseline="0"/>
            </a:lvl7pPr>
            <a:lvl8pPr algn="l" rtl="0">
              <a:defRPr sz="2000" baseline="0"/>
            </a:lvl8pPr>
            <a:lvl9pPr algn="l" rtl="0">
              <a:defRPr sz="2000" baseline="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5" name="Rezervirano mjesto za tekst 4"/>
          <p:cNvSpPr>
            <a:spLocks noGrp="1"/>
          </p:cNvSpPr>
          <p:nvPr>
            <p:ph type="body" sz="quarter" idx="3"/>
          </p:nvPr>
        </p:nvSpPr>
        <p:spPr>
          <a:xfrm>
            <a:off x="6498336" y="1701800"/>
            <a:ext cx="5084064" cy="914400"/>
          </a:xfrm>
        </p:spPr>
        <p:txBody>
          <a:bodyPr rtlCol="0" anchor="b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800" b="0" cap="all" spc="200" baseline="0">
                <a:solidFill>
                  <a:schemeClr val="accent1"/>
                </a:solidFill>
              </a:defRPr>
            </a:lvl1pPr>
            <a:lvl2pPr marL="609493" indent="0" algn="l" rtl="0">
              <a:buNone/>
              <a:defRPr sz="2700" b="1"/>
            </a:lvl2pPr>
            <a:lvl3pPr marL="1218987" indent="0" algn="l" rtl="0">
              <a:buNone/>
              <a:defRPr sz="2400" b="1"/>
            </a:lvl3pPr>
            <a:lvl4pPr marL="1828480" indent="0" algn="l" rtl="0">
              <a:buNone/>
              <a:defRPr sz="2100" b="1"/>
            </a:lvl4pPr>
            <a:lvl5pPr marL="2437973" indent="0" algn="l" rtl="0">
              <a:buNone/>
              <a:defRPr sz="2100" b="1"/>
            </a:lvl5pPr>
            <a:lvl6pPr marL="3047467" indent="0" algn="l" rtl="0">
              <a:buNone/>
              <a:defRPr sz="2100" b="1"/>
            </a:lvl6pPr>
            <a:lvl7pPr marL="3656960" indent="0" algn="l" rtl="0">
              <a:buNone/>
              <a:defRPr sz="2100" b="1"/>
            </a:lvl7pPr>
            <a:lvl8pPr marL="4266453" indent="0" algn="l" rtl="0">
              <a:buNone/>
              <a:defRPr sz="2100" b="1"/>
            </a:lvl8pPr>
            <a:lvl9pPr marL="4875947" indent="0" algn="l" rtl="0">
              <a:buNone/>
              <a:defRPr sz="2100" b="1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6" name="Rezervirano mjesto za sadržaj 5"/>
          <p:cNvSpPr>
            <a:spLocks noGrp="1"/>
          </p:cNvSpPr>
          <p:nvPr>
            <p:ph sz="quarter" idx="4"/>
          </p:nvPr>
        </p:nvSpPr>
        <p:spPr>
          <a:xfrm>
            <a:off x="6502401" y="2717800"/>
            <a:ext cx="5080000" cy="3454400"/>
          </a:xfrm>
        </p:spPr>
        <p:txBody>
          <a:bodyPr rtlCol="0">
            <a:noAutofit/>
          </a:bodyPr>
          <a:lstStyle>
            <a:lvl1pPr algn="l" rtl="0">
              <a:defRPr sz="3600"/>
            </a:lvl1pPr>
            <a:lvl2pPr algn="l" rtl="0">
              <a:defRPr sz="3200"/>
            </a:lvl2pPr>
            <a:lvl3pPr algn="l" rtl="0">
              <a:defRPr sz="2800"/>
            </a:lvl3pPr>
            <a:lvl4pPr algn="l" rtl="0">
              <a:defRPr sz="2800"/>
            </a:lvl4pPr>
            <a:lvl5pPr algn="l" rtl="0">
              <a:defRPr sz="2800"/>
            </a:lvl5pPr>
            <a:lvl6pPr algn="l" rtl="0">
              <a:defRPr sz="2000" baseline="0"/>
            </a:lvl6pPr>
            <a:lvl7pPr algn="l" rtl="0">
              <a:defRPr sz="2000" baseline="0"/>
            </a:lvl7pPr>
            <a:lvl8pPr algn="l" rtl="0">
              <a:defRPr sz="2000" baseline="0"/>
            </a:lvl8pPr>
            <a:lvl9pPr algn="l" rtl="0">
              <a:defRPr sz="2000" baseline="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7" name="Rezervirano mjesto za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26187DB-4979-4EDD-AF71-92E3ACB712FA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8" name="Rezervirano mjesto za podnožj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9" name="Rezervirano mjesto za broj slajd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595381913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Rezervirano mjesto za datum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2377F21-1872-4EB2-BE35-5FA42D45EEE2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4" name="Rezervirano mjesto za podnožj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5" name="Rezervirano mjesto za broj slajd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/>
            </a:lvl1pPr>
          </a:lstStyle>
          <a:p>
            <a:fld id="{C014DD1E-5D91-48A3-AD6D-45FBA980D106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515229190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 datum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3F4DD28-D6EF-4886-BB96-B144CE1C73B8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3" name="Rezervirano mjesto za podnožj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4" name="Rezervirano mjesto za broj slajda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72478503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9200" y="1701800"/>
            <a:ext cx="4064000" cy="2438400"/>
          </a:xfrm>
        </p:spPr>
        <p:txBody>
          <a:bodyPr rtlCol="0" anchor="b">
            <a:normAutofit/>
          </a:bodyPr>
          <a:lstStyle>
            <a:lvl1pPr algn="l" rtl="0">
              <a:defRPr sz="2800" b="0" cap="all" spc="200" baseline="0">
                <a:solidFill>
                  <a:schemeClr val="accent1"/>
                </a:solidFill>
              </a:defRPr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4" name="Rezervirano mjesto za tekst 3"/>
          <p:cNvSpPr>
            <a:spLocks noGrp="1"/>
          </p:cNvSpPr>
          <p:nvPr>
            <p:ph type="body" sz="half" idx="2"/>
          </p:nvPr>
        </p:nvSpPr>
        <p:spPr>
          <a:xfrm>
            <a:off x="1219200" y="4241800"/>
            <a:ext cx="4064000" cy="1930400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2000"/>
            </a:lvl1pPr>
            <a:lvl2pPr marL="609493" indent="0" algn="l" rtl="0">
              <a:buNone/>
              <a:defRPr sz="1600"/>
            </a:lvl2pPr>
            <a:lvl3pPr marL="1218987" indent="0" algn="l" rtl="0">
              <a:buNone/>
              <a:defRPr sz="1300"/>
            </a:lvl3pPr>
            <a:lvl4pPr marL="1828480" indent="0" algn="l" rtl="0">
              <a:buNone/>
              <a:defRPr sz="1200"/>
            </a:lvl4pPr>
            <a:lvl5pPr marL="2437973" indent="0" algn="l" rtl="0">
              <a:buNone/>
              <a:defRPr sz="1200"/>
            </a:lvl5pPr>
            <a:lvl6pPr marL="3047467" indent="0" algn="l" rtl="0">
              <a:buNone/>
              <a:defRPr sz="1200"/>
            </a:lvl6pPr>
            <a:lvl7pPr marL="3656960" indent="0" algn="l" rtl="0">
              <a:buNone/>
              <a:defRPr sz="1200"/>
            </a:lvl7pPr>
            <a:lvl8pPr marL="4266453" indent="0" algn="l" rtl="0">
              <a:buNone/>
              <a:defRPr sz="1200"/>
            </a:lvl8pPr>
            <a:lvl9pPr marL="4875947" indent="0" algn="l" rtl="0">
              <a:buNone/>
              <a:defRPr sz="1200"/>
            </a:lvl9pPr>
          </a:lstStyle>
          <a:p>
            <a:pPr lvl="0" rtl="0"/>
            <a:r>
              <a:rPr lang="hr-HR"/>
              <a:t>Uredite stilove teksta matrice</a:t>
            </a:r>
          </a:p>
        </p:txBody>
      </p:sp>
      <p:sp>
        <p:nvSpPr>
          <p:cNvPr id="3" name="Rezervirano mjesto za sadržaj 2"/>
          <p:cNvSpPr>
            <a:spLocks noGrp="1"/>
          </p:cNvSpPr>
          <p:nvPr>
            <p:ph idx="1"/>
          </p:nvPr>
        </p:nvSpPr>
        <p:spPr>
          <a:xfrm>
            <a:off x="5486400" y="584200"/>
            <a:ext cx="6096001" cy="5588000"/>
          </a:xfrm>
        </p:spPr>
        <p:txBody>
          <a:bodyPr rtlCol="0">
            <a:normAutofit/>
          </a:bodyPr>
          <a:lstStyle>
            <a:lvl1pPr algn="l" rtl="0">
              <a:defRPr sz="4000"/>
            </a:lvl1pPr>
            <a:lvl2pPr algn="l" rtl="0">
              <a:defRPr sz="3600"/>
            </a:lvl2pPr>
            <a:lvl3pPr algn="l" rtl="0">
              <a:defRPr sz="3200"/>
            </a:lvl3pPr>
            <a:lvl4pPr algn="l" rtl="0">
              <a:defRPr sz="3200"/>
            </a:lvl4pPr>
            <a:lvl5pPr algn="l" rtl="0">
              <a:defRPr sz="32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 baseline="0"/>
            </a:lvl8pPr>
            <a:lvl9pPr algn="l" rtl="0">
              <a:defRPr sz="2000" baseline="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5" name="Rezervirano mjesto za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9CB5749-BF85-448F-84D5-B5C951BCA919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6" name="Rezervirano mjesto za podnožj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7" name="Rezervirano mjesto za broj slajd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618139351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9200" y="1701800"/>
            <a:ext cx="4064000" cy="2438400"/>
          </a:xfrm>
        </p:spPr>
        <p:txBody>
          <a:bodyPr rtlCol="0" anchor="b">
            <a:normAutofit/>
          </a:bodyPr>
          <a:lstStyle>
            <a:lvl1pPr algn="l" rtl="0">
              <a:defRPr sz="2800" b="0" cap="all" spc="200" baseline="0">
                <a:solidFill>
                  <a:schemeClr val="accent1"/>
                </a:solidFill>
              </a:defRPr>
            </a:lvl1pPr>
          </a:lstStyle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4" name="Rezervirano mjesto za tekst 3"/>
          <p:cNvSpPr>
            <a:spLocks noGrp="1"/>
          </p:cNvSpPr>
          <p:nvPr>
            <p:ph type="body" sz="half" idx="2"/>
          </p:nvPr>
        </p:nvSpPr>
        <p:spPr>
          <a:xfrm>
            <a:off x="1219200" y="4241800"/>
            <a:ext cx="4064000" cy="1930400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2000"/>
            </a:lvl1pPr>
            <a:lvl2pPr marL="609493" indent="0" algn="l" rtl="0">
              <a:buNone/>
              <a:defRPr sz="1600"/>
            </a:lvl2pPr>
            <a:lvl3pPr marL="1218987" indent="0" algn="l" rtl="0">
              <a:buNone/>
              <a:defRPr sz="1300"/>
            </a:lvl3pPr>
            <a:lvl4pPr marL="1828480" indent="0" algn="l" rtl="0">
              <a:buNone/>
              <a:defRPr sz="1200"/>
            </a:lvl4pPr>
            <a:lvl5pPr marL="2437973" indent="0" algn="l" rtl="0">
              <a:buNone/>
              <a:defRPr sz="1200"/>
            </a:lvl5pPr>
            <a:lvl6pPr marL="3047467" indent="0" algn="l" rtl="0">
              <a:buNone/>
              <a:defRPr sz="1200"/>
            </a:lvl6pPr>
            <a:lvl7pPr marL="3656960" indent="0" algn="l" rtl="0">
              <a:buNone/>
              <a:defRPr sz="1200"/>
            </a:lvl7pPr>
            <a:lvl8pPr marL="4266453" indent="0" algn="l" rtl="0">
              <a:buNone/>
              <a:defRPr sz="1200"/>
            </a:lvl8pPr>
            <a:lvl9pPr marL="4875947" indent="0" algn="l" rtl="0">
              <a:buNone/>
              <a:defRPr sz="1200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3" name="Rezervirano mjesto za sliku 2" descr="Prazno rezervirano mjesto za dodavanje slike. Kliknite rezervirano mjesto i odaberite sliku koju želite dodati."/>
          <p:cNvSpPr>
            <a:spLocks noGrp="1"/>
          </p:cNvSpPr>
          <p:nvPr>
            <p:ph type="pic" idx="1"/>
          </p:nvPr>
        </p:nvSpPr>
        <p:spPr>
          <a:xfrm>
            <a:off x="5486400" y="584200"/>
            <a:ext cx="6096001" cy="5588000"/>
          </a:xfrm>
          <a:ln w="12700">
            <a:solidFill>
              <a:schemeClr val="bg1">
                <a:lumMod val="75000"/>
                <a:lumOff val="25000"/>
              </a:schemeClr>
            </a:solidFill>
            <a:miter lim="800000"/>
          </a:ln>
        </p:spPr>
        <p:txBody>
          <a:bodyPr rtlCol="0">
            <a:normAutofit/>
          </a:bodyPr>
          <a:lstStyle>
            <a:lvl1pPr marL="0" indent="0" algn="l" rtl="0">
              <a:buNone/>
              <a:defRPr sz="2800"/>
            </a:lvl1pPr>
            <a:lvl2pPr marL="609493" indent="0" algn="l" rtl="0">
              <a:buNone/>
              <a:defRPr sz="3700"/>
            </a:lvl2pPr>
            <a:lvl3pPr marL="1218987" indent="0" algn="l" rtl="0">
              <a:buNone/>
              <a:defRPr sz="3200"/>
            </a:lvl3pPr>
            <a:lvl4pPr marL="1828480" indent="0" algn="l" rtl="0">
              <a:buNone/>
              <a:defRPr sz="2700"/>
            </a:lvl4pPr>
            <a:lvl5pPr marL="2437973" indent="0" algn="l" rtl="0">
              <a:buNone/>
              <a:defRPr sz="2700"/>
            </a:lvl5pPr>
            <a:lvl6pPr marL="3047467" indent="0" algn="l" rtl="0">
              <a:buNone/>
              <a:defRPr sz="2700"/>
            </a:lvl6pPr>
            <a:lvl7pPr marL="3656960" indent="0" algn="l" rtl="0">
              <a:buNone/>
              <a:defRPr sz="2700"/>
            </a:lvl7pPr>
            <a:lvl8pPr marL="4266453" indent="0" algn="l" rtl="0">
              <a:buNone/>
              <a:defRPr sz="2700"/>
            </a:lvl8pPr>
            <a:lvl9pPr marL="4875947" indent="0" algn="l" rtl="0">
              <a:buNone/>
              <a:defRPr sz="2700"/>
            </a:lvl9pPr>
          </a:lstStyle>
          <a:p>
            <a:pPr rtl="0"/>
            <a:r>
              <a:rPr lang="hr-HR"/>
              <a:t>Kliknite ikonu da biste dodali  sliku</a:t>
            </a:r>
            <a:endParaRPr lang="hr-HR" dirty="0"/>
          </a:p>
        </p:txBody>
      </p:sp>
      <p:sp>
        <p:nvSpPr>
          <p:cNvPr id="5" name="Rezervirano mjesto za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FDA9A26-0D68-4CE1-A2A9-2F98C3B1C524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6" name="Rezervirano mjesto za podnožj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7" name="Rezervirano mjesto za broj slajd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23431649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Okomiti tekst s rezerviranim mjestom 2"/>
          <p:cNvSpPr>
            <a:spLocks noGrp="1"/>
          </p:cNvSpPr>
          <p:nvPr>
            <p:ph type="body" orient="vert" idx="1"/>
          </p:nvPr>
        </p:nvSpPr>
        <p:spPr>
          <a:xfrm>
            <a:off x="1219201" y="1701797"/>
            <a:ext cx="8118003" cy="4462272"/>
          </a:xfrm>
        </p:spPr>
        <p:txBody>
          <a:bodyPr vert="eaVert" rtlCol="0">
            <a:normAutofit/>
          </a:bodyPr>
          <a:lstStyle>
            <a:lvl1pPr>
              <a:defRPr sz="4000"/>
            </a:lvl1pPr>
            <a:lvl2pPr>
              <a:defRPr sz="3600"/>
            </a:lvl2pPr>
            <a:lvl3pPr>
              <a:defRPr sz="3200"/>
            </a:lvl3pPr>
            <a:lvl4pPr>
              <a:defRPr sz="3200"/>
            </a:lvl4pPr>
            <a:lvl5pPr algn="l" rtl="0">
              <a:defRPr sz="3200"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EC38EAC-FB61-4EB9-94D5-C8B041E5E601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96675165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8839200" y="584200"/>
            <a:ext cx="2743200" cy="5588000"/>
          </a:xfrm>
        </p:spPr>
        <p:txBody>
          <a:bodyPr vert="eaVert" rtlCol="0"/>
          <a:lstStyle/>
          <a:p>
            <a:pPr rtl="0"/>
            <a:r>
              <a:rPr lang="hr-HR"/>
              <a:t>Kliknite da biste uredili stil naslova matrice</a:t>
            </a:r>
            <a:endParaRPr lang="hr-HR" dirty="0"/>
          </a:p>
        </p:txBody>
      </p:sp>
      <p:sp>
        <p:nvSpPr>
          <p:cNvPr id="3" name="Okomiti tekst s rezerviranim mjestom 2"/>
          <p:cNvSpPr>
            <a:spLocks noGrp="1"/>
          </p:cNvSpPr>
          <p:nvPr>
            <p:ph type="body" orient="vert" idx="1"/>
          </p:nvPr>
        </p:nvSpPr>
        <p:spPr>
          <a:xfrm>
            <a:off x="1219200" y="584200"/>
            <a:ext cx="7416800" cy="5588000"/>
          </a:xfrm>
        </p:spPr>
        <p:txBody>
          <a:bodyPr vert="eaVert" rtlCol="0">
            <a:normAutofit/>
          </a:bodyPr>
          <a:lstStyle>
            <a:lvl1pPr>
              <a:defRPr sz="4000"/>
            </a:lvl1pPr>
            <a:lvl2pPr>
              <a:defRPr sz="3600"/>
            </a:lvl2pPr>
            <a:lvl3pPr>
              <a:defRPr sz="3200"/>
            </a:lvl3pPr>
            <a:lvl4pPr>
              <a:defRPr sz="3200"/>
            </a:lvl4pPr>
            <a:lvl5pPr algn="l" rtl="0">
              <a:defRPr sz="3200"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hr-HR" dirty="0"/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9647D76-AABA-4392-B285-61F6EB9E8389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595886489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100000"/>
                <a:shade val="0"/>
                <a:satMod val="100000"/>
              </a:schemeClr>
            </a:gs>
            <a:gs pos="85000">
              <a:schemeClr val="bg2">
                <a:tint val="100000"/>
                <a:shade val="30000"/>
                <a:satMod val="100000"/>
              </a:schemeClr>
            </a:gs>
            <a:gs pos="100000">
              <a:schemeClr val="bg2">
                <a:shade val="60000"/>
                <a:satMod val="100000"/>
              </a:schemeClr>
            </a:gs>
          </a:gsLst>
          <a:lin ang="3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crte slijeva"/>
          <p:cNvGrpSpPr/>
          <p:nvPr/>
        </p:nvGrpSpPr>
        <p:grpSpPr>
          <a:xfrm>
            <a:off x="-15874" y="-3174"/>
            <a:ext cx="820207" cy="5229225"/>
            <a:chOff x="-11906" y="-2381"/>
            <a:chExt cx="615155" cy="3921919"/>
          </a:xfrm>
        </p:grpSpPr>
        <p:sp>
          <p:nvSpPr>
            <p:cNvPr id="10" name="Prostoručni oblik 9"/>
            <p:cNvSpPr/>
            <p:nvPr/>
          </p:nvSpPr>
          <p:spPr>
            <a:xfrm>
              <a:off x="-9526" y="0"/>
              <a:ext cx="612775" cy="3919538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2775" h="3919538">
                  <a:moveTo>
                    <a:pt x="0" y="3919538"/>
                  </a:moveTo>
                  <a:lnTo>
                    <a:pt x="612775" y="2984500"/>
                  </a:lnTo>
                  <a:lnTo>
                    <a:pt x="612775" y="0"/>
                  </a:lnTo>
                </a:path>
              </a:pathLst>
            </a:custGeom>
            <a:noFill/>
            <a:ln w="38100">
              <a:gradFill>
                <a:gsLst>
                  <a:gs pos="50000">
                    <a:schemeClr val="accent1">
                      <a:lumMod val="75000"/>
                    </a:schemeClr>
                  </a:gs>
                  <a:gs pos="0">
                    <a:schemeClr val="accent1"/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hr-HR" sz="2400" dirty="0"/>
            </a:p>
          </p:txBody>
        </p:sp>
        <p:sp>
          <p:nvSpPr>
            <p:cNvPr id="11" name="Prostoručni oblik 10"/>
            <p:cNvSpPr/>
            <p:nvPr/>
          </p:nvSpPr>
          <p:spPr>
            <a:xfrm>
              <a:off x="-11906" y="0"/>
              <a:ext cx="410751" cy="3421856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202024 w 612775"/>
                <a:gd name="connsiteY1" fmla="*/ 3607676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10751 w 410751"/>
                <a:gd name="connsiteY2" fmla="*/ 0 h 3607676"/>
                <a:gd name="connsiteX0" fmla="*/ 0 w 410751"/>
                <a:gd name="connsiteY0" fmla="*/ 3607676 h 3607676"/>
                <a:gd name="connsiteX1" fmla="*/ 410751 w 410751"/>
                <a:gd name="connsiteY1" fmla="*/ 2984500 h 3607676"/>
                <a:gd name="connsiteX2" fmla="*/ 409575 w 410751"/>
                <a:gd name="connsiteY2" fmla="*/ 185820 h 3607676"/>
                <a:gd name="connsiteX3" fmla="*/ 410751 w 410751"/>
                <a:gd name="connsiteY3" fmla="*/ 0 h 3607676"/>
                <a:gd name="connsiteX0" fmla="*/ 0 w 410751"/>
                <a:gd name="connsiteY0" fmla="*/ 3421856 h 3421856"/>
                <a:gd name="connsiteX1" fmla="*/ 410751 w 410751"/>
                <a:gd name="connsiteY1" fmla="*/ 2798680 h 3421856"/>
                <a:gd name="connsiteX2" fmla="*/ 409575 w 410751"/>
                <a:gd name="connsiteY2" fmla="*/ 0 h 3421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0751" h="3421856">
                  <a:moveTo>
                    <a:pt x="0" y="3421856"/>
                  </a:moveTo>
                  <a:lnTo>
                    <a:pt x="410751" y="2798680"/>
                  </a:lnTo>
                  <a:lnTo>
                    <a:pt x="409575" y="0"/>
                  </a:lnTo>
                </a:path>
              </a:pathLst>
            </a:custGeom>
            <a:noFill/>
            <a:ln w="28575"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hr-HR" sz="2400" dirty="0"/>
            </a:p>
          </p:txBody>
        </p:sp>
        <p:sp>
          <p:nvSpPr>
            <p:cNvPr id="14" name="Prostoručni oblik 13"/>
            <p:cNvSpPr/>
            <p:nvPr/>
          </p:nvSpPr>
          <p:spPr>
            <a:xfrm>
              <a:off x="-7144" y="-2381"/>
              <a:ext cx="238919" cy="2976561"/>
            </a:xfrm>
            <a:custGeom>
              <a:avLst/>
              <a:gdLst>
                <a:gd name="connsiteX0" fmla="*/ 0 w 603250"/>
                <a:gd name="connsiteY0" fmla="*/ 3905250 h 3905250"/>
                <a:gd name="connsiteX1" fmla="*/ 603250 w 603250"/>
                <a:gd name="connsiteY1" fmla="*/ 2984500 h 3905250"/>
                <a:gd name="connsiteX2" fmla="*/ 603250 w 603250"/>
                <a:gd name="connsiteY2" fmla="*/ 0 h 3905250"/>
                <a:gd name="connsiteX0" fmla="*/ 0 w 612775"/>
                <a:gd name="connsiteY0" fmla="*/ 3919538 h 3919538"/>
                <a:gd name="connsiteX1" fmla="*/ 612775 w 612775"/>
                <a:gd name="connsiteY1" fmla="*/ 2984500 h 3919538"/>
                <a:gd name="connsiteX2" fmla="*/ 612775 w 612775"/>
                <a:gd name="connsiteY2" fmla="*/ 0 h 3919538"/>
                <a:gd name="connsiteX0" fmla="*/ 0 w 612775"/>
                <a:gd name="connsiteY0" fmla="*/ 3919538 h 3919538"/>
                <a:gd name="connsiteX1" fmla="*/ 373856 w 612775"/>
                <a:gd name="connsiteY1" fmla="*/ 3344891 h 3919538"/>
                <a:gd name="connsiteX2" fmla="*/ 612775 w 612775"/>
                <a:gd name="connsiteY2" fmla="*/ 2984500 h 3919538"/>
                <a:gd name="connsiteX3" fmla="*/ 612775 w 612775"/>
                <a:gd name="connsiteY3" fmla="*/ 0 h 3919538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919 w 238919"/>
                <a:gd name="connsiteY2" fmla="*/ 0 h 3344891"/>
                <a:gd name="connsiteX0" fmla="*/ 0 w 238919"/>
                <a:gd name="connsiteY0" fmla="*/ 3344891 h 3344891"/>
                <a:gd name="connsiteX1" fmla="*/ 238919 w 238919"/>
                <a:gd name="connsiteY1" fmla="*/ 2984500 h 3344891"/>
                <a:gd name="connsiteX2" fmla="*/ 238125 w 238919"/>
                <a:gd name="connsiteY2" fmla="*/ 368330 h 3344891"/>
                <a:gd name="connsiteX3" fmla="*/ 238919 w 238919"/>
                <a:gd name="connsiteY3" fmla="*/ 0 h 3344891"/>
                <a:gd name="connsiteX0" fmla="*/ 0 w 238919"/>
                <a:gd name="connsiteY0" fmla="*/ 2976561 h 2976561"/>
                <a:gd name="connsiteX1" fmla="*/ 238919 w 238919"/>
                <a:gd name="connsiteY1" fmla="*/ 2616170 h 2976561"/>
                <a:gd name="connsiteX2" fmla="*/ 238125 w 238919"/>
                <a:gd name="connsiteY2" fmla="*/ 0 h 2976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8919" h="2976561">
                  <a:moveTo>
                    <a:pt x="0" y="2976561"/>
                  </a:moveTo>
                  <a:lnTo>
                    <a:pt x="238919" y="2616170"/>
                  </a:lnTo>
                  <a:cubicBezTo>
                    <a:pt x="238654" y="1744113"/>
                    <a:pt x="238390" y="872057"/>
                    <a:pt x="238125" y="0"/>
                  </a:cubicBezTo>
                </a:path>
              </a:pathLst>
            </a:custGeom>
            <a:noFill/>
            <a:ln w="25400">
              <a:gradFill>
                <a:gsLst>
                  <a:gs pos="0">
                    <a:schemeClr val="accent1">
                      <a:lumMod val="5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hr-HR" sz="2400" dirty="0"/>
            </a:p>
          </p:txBody>
        </p:sp>
      </p:grpSp>
      <p:sp>
        <p:nvSpPr>
          <p:cNvPr id="2" name="Rezervirano mjesto za naslov 1"/>
          <p:cNvSpPr>
            <a:spLocks noGrp="1"/>
          </p:cNvSpPr>
          <p:nvPr>
            <p:ph type="title"/>
          </p:nvPr>
        </p:nvSpPr>
        <p:spPr>
          <a:xfrm>
            <a:off x="1219201" y="274637"/>
            <a:ext cx="10363200" cy="1223963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pPr rtl="0"/>
            <a:r>
              <a:rPr lang="hr-HR" dirty="0"/>
              <a:t>Kliknite da biste uredili stil naslova matrice</a:t>
            </a:r>
          </a:p>
        </p:txBody>
      </p:sp>
      <p:sp>
        <p:nvSpPr>
          <p:cNvPr id="3" name="Rezervirano mjesto za tekst 2"/>
          <p:cNvSpPr>
            <a:spLocks noGrp="1"/>
          </p:cNvSpPr>
          <p:nvPr>
            <p:ph type="body" idx="1"/>
          </p:nvPr>
        </p:nvSpPr>
        <p:spPr>
          <a:xfrm>
            <a:off x="1219201" y="1701797"/>
            <a:ext cx="10363200" cy="4462272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hr-HR" dirty="0"/>
              <a:t>Uredite stilove teksta matrice</a:t>
            </a:r>
          </a:p>
          <a:p>
            <a:pPr lvl="1" rtl="0"/>
            <a:r>
              <a:rPr lang="hr-HR" dirty="0"/>
              <a:t>Druga razina</a:t>
            </a:r>
          </a:p>
          <a:p>
            <a:pPr lvl="2" rtl="0"/>
            <a:r>
              <a:rPr lang="hr-HR" dirty="0"/>
              <a:t>Treća razina</a:t>
            </a:r>
          </a:p>
          <a:p>
            <a:pPr lvl="3" rtl="0"/>
            <a:r>
              <a:rPr lang="hr-HR" dirty="0"/>
              <a:t>Četvrta razina</a:t>
            </a:r>
          </a:p>
          <a:p>
            <a:pPr lvl="4" rtl="0"/>
            <a:r>
              <a:rPr lang="hr-HR" dirty="0"/>
              <a:t>Peta razina</a:t>
            </a:r>
          </a:p>
        </p:txBody>
      </p:sp>
      <p:sp>
        <p:nvSpPr>
          <p:cNvPr id="4" name="Rezervirano mjesto za datum 3"/>
          <p:cNvSpPr>
            <a:spLocks noGrp="1"/>
          </p:cNvSpPr>
          <p:nvPr>
            <p:ph type="dt" sz="half" idx="2"/>
          </p:nvPr>
        </p:nvSpPr>
        <p:spPr>
          <a:xfrm>
            <a:off x="1219200" y="6356353"/>
            <a:ext cx="22352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rtl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2A5D5-FD51-4EA2-B2D3-29FCD060EAB2}" type="datetime1">
              <a:rPr lang="hr-HR" smtClean="0"/>
              <a:pPr/>
              <a:t>25.2.2019.</a:t>
            </a:fld>
            <a:endParaRPr lang="hr-HR" dirty="0"/>
          </a:p>
        </p:txBody>
      </p:sp>
      <p:sp>
        <p:nvSpPr>
          <p:cNvPr id="5" name="Rezervirano mjesto za podnožje 4"/>
          <p:cNvSpPr>
            <a:spLocks noGrp="1"/>
          </p:cNvSpPr>
          <p:nvPr>
            <p:ph type="ftr" sz="quarter" idx="3"/>
          </p:nvPr>
        </p:nvSpPr>
        <p:spPr>
          <a:xfrm>
            <a:off x="3454401" y="6356353"/>
            <a:ext cx="52832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rtl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hr-HR" dirty="0"/>
          </a:p>
        </p:txBody>
      </p:sp>
      <p:sp>
        <p:nvSpPr>
          <p:cNvPr id="6" name="Rezervirano mjesto za broj slajda 5"/>
          <p:cNvSpPr>
            <a:spLocks noGrp="1"/>
          </p:cNvSpPr>
          <p:nvPr>
            <p:ph type="sldNum" sz="quarter" idx="4"/>
          </p:nvPr>
        </p:nvSpPr>
        <p:spPr>
          <a:xfrm>
            <a:off x="10566401" y="6356353"/>
            <a:ext cx="10160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rtl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C014DD1E-5D91-48A3-AD6D-45FBA980D106}" type="slidenum">
              <a:rPr lang="hr-HR" smtClean="0"/>
              <a:pPr algn="r"/>
              <a:t>‹#›</a:t>
            </a:fld>
            <a:endParaRPr lang="hr-HR" dirty="0"/>
          </a:p>
        </p:txBody>
      </p:sp>
      <p:pic>
        <p:nvPicPr>
          <p:cNvPr id="8" name="Slika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9230" y="601455"/>
            <a:ext cx="2705617" cy="202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2758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Bar dir="vert"/>
  </p:transition>
  <p:txStyles>
    <p:titleStyle>
      <a:lvl1pPr algn="l" defTabSz="1218987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0000"/>
        </a:lnSpc>
        <a:spcBef>
          <a:spcPts val="1600"/>
        </a:spcBef>
        <a:buClr>
          <a:schemeClr val="accent1"/>
        </a:buClr>
        <a:buSzPct val="100000"/>
        <a:buFont typeface="Arial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1218987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733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480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133227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2437973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742720" indent="-231607" algn="l" defTabSz="1218987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80000"/>
        <a:buFont typeface="Arial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hr-HR" dirty="0"/>
              <a:t>Izgled naslova</a:t>
            </a:r>
          </a:p>
        </p:txBody>
      </p:sp>
      <p:sp>
        <p:nvSpPr>
          <p:cNvPr id="5" name="Podnaslov 4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hr-HR" dirty="0"/>
              <a:t>Podnaslov</a:t>
            </a:r>
          </a:p>
        </p:txBody>
      </p:sp>
    </p:spTree>
    <p:extLst>
      <p:ext uri="{BB962C8B-B14F-4D97-AF65-F5344CB8AC3E}">
        <p14:creationId xmlns:p14="http://schemas.microsoft.com/office/powerpoint/2010/main" val="1332291891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slov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Raspored s naslovom i sadržajem s popisom</a:t>
            </a:r>
          </a:p>
        </p:txBody>
      </p:sp>
      <p:sp>
        <p:nvSpPr>
          <p:cNvPr id="14" name="Rezervirano mjesto za sadržaj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r>
              <a:rPr lang="hr-HR" dirty="0"/>
              <a:t>Ovdje dodajte prvu natuknicu</a:t>
            </a:r>
          </a:p>
          <a:p>
            <a:pPr rtl="0"/>
            <a:r>
              <a:rPr lang="hr-HR" dirty="0"/>
              <a:t>Ovdje dodajte drugu natuknicu</a:t>
            </a:r>
          </a:p>
          <a:p>
            <a:pPr rtl="0"/>
            <a:r>
              <a:rPr lang="hr-HR" dirty="0"/>
              <a:t>Ovdje dodajte treću natuknicu</a:t>
            </a:r>
          </a:p>
        </p:txBody>
      </p:sp>
    </p:spTree>
    <p:extLst>
      <p:ext uri="{BB962C8B-B14F-4D97-AF65-F5344CB8AC3E}">
        <p14:creationId xmlns:p14="http://schemas.microsoft.com/office/powerpoint/2010/main" val="3529114326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slov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Raspored s naslovom i sadržajem s grafikonom</a:t>
            </a:r>
          </a:p>
        </p:txBody>
      </p:sp>
      <p:graphicFrame>
        <p:nvGraphicFramePr>
          <p:cNvPr id="9" name="Rezervirano mjesto za sadržaj 8" descr="Grupirani stupčasti grafikon na kojem se prikazuju vrijednosti 3 niza za 4 kategorije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4706034"/>
              </p:ext>
            </p:extLst>
          </p:nvPr>
        </p:nvGraphicFramePr>
        <p:xfrm>
          <a:off x="1220789" y="1701801"/>
          <a:ext cx="10360025" cy="4462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84811712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Raspored s dva sadržaja s tablicom</a:t>
            </a:r>
          </a:p>
        </p:txBody>
      </p:sp>
      <p:sp>
        <p:nvSpPr>
          <p:cNvPr id="3" name="Rezervirano mjesto za sadržaj 2"/>
          <p:cNvSpPr>
            <a:spLocks noGrp="1"/>
          </p:cNvSpPr>
          <p:nvPr>
            <p:ph sz="half" idx="1"/>
          </p:nvPr>
        </p:nvSpPr>
        <p:spPr/>
        <p:txBody>
          <a:bodyPr rtlCol="0"/>
          <a:lstStyle/>
          <a:p>
            <a:pPr rtl="0"/>
            <a:r>
              <a:rPr lang="hr-HR" dirty="0"/>
              <a:t>Mjesto za prvu natuknicu</a:t>
            </a:r>
          </a:p>
          <a:p>
            <a:pPr rtl="0"/>
            <a:r>
              <a:rPr lang="hr-HR" dirty="0"/>
              <a:t>Mjesto za drugu natuknicu</a:t>
            </a:r>
          </a:p>
          <a:p>
            <a:pPr rtl="0"/>
            <a:r>
              <a:rPr lang="hr-HR" dirty="0"/>
              <a:t>Mjesto za treću natuknicu</a:t>
            </a:r>
          </a:p>
        </p:txBody>
      </p:sp>
      <p:graphicFrame>
        <p:nvGraphicFramePr>
          <p:cNvPr id="5" name="Rezervirano mjesto za sadržaj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80206012"/>
              </p:ext>
            </p:extLst>
          </p:nvPr>
        </p:nvGraphicFramePr>
        <p:xfrm>
          <a:off x="6502401" y="1706563"/>
          <a:ext cx="5078412" cy="2255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8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28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28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3959">
                <a:tc>
                  <a:txBody>
                    <a:bodyPr/>
                    <a:lstStyle/>
                    <a:p>
                      <a:pPr rtl="0"/>
                      <a:r>
                        <a:rPr lang="hr-HR" dirty="0"/>
                        <a:t>Razred</a:t>
                      </a:r>
                    </a:p>
                  </a:txBody>
                  <a:tcPr anchor="ctr">
                    <a:solidFill>
                      <a:srgbClr val="00828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Grupa 1</a:t>
                      </a:r>
                    </a:p>
                  </a:txBody>
                  <a:tcPr anchor="ctr">
                    <a:solidFill>
                      <a:srgbClr val="00828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Grupa 2</a:t>
                      </a:r>
                    </a:p>
                  </a:txBody>
                  <a:tcPr anchor="ctr">
                    <a:solidFill>
                      <a:srgbClr val="00828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3959">
                <a:tc>
                  <a:txBody>
                    <a:bodyPr/>
                    <a:lstStyle/>
                    <a:p>
                      <a:pPr rtl="0"/>
                      <a:r>
                        <a:rPr lang="hr-HR" dirty="0"/>
                        <a:t>1. razred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82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95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3959">
                <a:tc>
                  <a:txBody>
                    <a:bodyPr/>
                    <a:lstStyle/>
                    <a:p>
                      <a:pPr rtl="0"/>
                      <a:r>
                        <a:rPr lang="hr-HR" dirty="0"/>
                        <a:t>2. razred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76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88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3959">
                <a:tc>
                  <a:txBody>
                    <a:bodyPr/>
                    <a:lstStyle/>
                    <a:p>
                      <a:pPr rtl="0"/>
                      <a:r>
                        <a:rPr lang="hr-HR" dirty="0"/>
                        <a:t>3. razred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84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hr-HR" dirty="0"/>
                        <a:t>90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1911148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Raspored s dva sadržaja sa </a:t>
            </a:r>
            <a:r>
              <a:rPr lang="hr-HR" dirty="0" err="1"/>
              <a:t>SmartArt</a:t>
            </a:r>
            <a:r>
              <a:rPr lang="hr-HR" dirty="0"/>
              <a:t> grafikom</a:t>
            </a:r>
          </a:p>
        </p:txBody>
      </p:sp>
      <p:sp>
        <p:nvSpPr>
          <p:cNvPr id="3" name="Rezervirano mjesto za sadržaj 2"/>
          <p:cNvSpPr>
            <a:spLocks noGrp="1"/>
          </p:cNvSpPr>
          <p:nvPr>
            <p:ph sz="half" idx="1"/>
          </p:nvPr>
        </p:nvSpPr>
        <p:spPr/>
        <p:txBody>
          <a:bodyPr rtlCol="0"/>
          <a:lstStyle/>
          <a:p>
            <a:pPr rtl="0"/>
            <a:r>
              <a:rPr lang="hr-HR" dirty="0"/>
              <a:t>Mjesto za prvu natuknicu</a:t>
            </a:r>
          </a:p>
          <a:p>
            <a:pPr rtl="0"/>
            <a:r>
              <a:rPr lang="hr-HR" dirty="0"/>
              <a:t>Mjesto za drugu natuknicu</a:t>
            </a:r>
          </a:p>
          <a:p>
            <a:pPr rtl="0"/>
            <a:r>
              <a:rPr lang="hr-HR" dirty="0"/>
              <a:t>Mjesto za treću natuknicu</a:t>
            </a:r>
          </a:p>
        </p:txBody>
      </p:sp>
      <p:graphicFrame>
        <p:nvGraphicFramePr>
          <p:cNvPr id="5" name="Rezervirano mjesto za sadržaj 4" descr="Postupak u fazama u kojem se prikazuju 3 zadataka složena jedan ispod drugog, a dvije strelice okrenute prema dolje koriste se da bi naznačile tijek od prvoga zadatka prema drugome te od drugoga prema trećem.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17396070"/>
              </p:ext>
            </p:extLst>
          </p:nvPr>
        </p:nvGraphicFramePr>
        <p:xfrm>
          <a:off x="6502401" y="1706564"/>
          <a:ext cx="5078412" cy="4465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23189245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slov 3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Dodavanje naslova slajda - 1</a:t>
            </a:r>
          </a:p>
        </p:txBody>
      </p:sp>
      <p:sp>
        <p:nvSpPr>
          <p:cNvPr id="5" name="Rezervirano mjesto za tekst 4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64977537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slov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Dodavanje naslova slajda - 2</a:t>
            </a:r>
          </a:p>
        </p:txBody>
      </p:sp>
      <p:sp>
        <p:nvSpPr>
          <p:cNvPr id="8" name="Rezervirano mjesto za tekst 7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10" name="Rezervirano mjesto za sadržaj 9"/>
          <p:cNvSpPr>
            <a:spLocks noGrp="1"/>
          </p:cNvSpPr>
          <p:nvPr>
            <p:ph sz="half" idx="2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9" name="Rezervirano mjesto za tekst 8"/>
          <p:cNvSpPr>
            <a:spLocks noGrp="1"/>
          </p:cNvSpPr>
          <p:nvPr>
            <p:ph type="body" sz="quarter" idx="3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11" name="Rezervirano mjesto za sadržaj 10"/>
          <p:cNvSpPr>
            <a:spLocks noGrp="1"/>
          </p:cNvSpPr>
          <p:nvPr>
            <p:ph sz="quarter" idx="4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672039197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slov 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Dodavanje naslova slajda - 3</a:t>
            </a:r>
          </a:p>
        </p:txBody>
      </p:sp>
    </p:spTree>
    <p:extLst>
      <p:ext uri="{BB962C8B-B14F-4D97-AF65-F5344CB8AC3E}">
        <p14:creationId xmlns:p14="http://schemas.microsoft.com/office/powerpoint/2010/main" val="397710800"/>
      </p:ext>
    </p:extLst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5850135"/>
      </p:ext>
    </p:extLst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Dodavanje naslova slajda - 4</a:t>
            </a:r>
          </a:p>
        </p:txBody>
      </p:sp>
      <p:sp>
        <p:nvSpPr>
          <p:cNvPr id="4" name="Rezervirano mjesto za tekst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3" name="Rezervirano mjesto za sadržaj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19046984"/>
      </p:ext>
    </p:extLst>
  </p:cSld>
  <p:clrMapOvr>
    <a:masterClrMapping/>
  </p:clrMapOvr>
  <p:transition spd="slow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slov 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r-HR" dirty="0"/>
              <a:t>Dodavanje naslova slajda - 5</a:t>
            </a:r>
          </a:p>
        </p:txBody>
      </p:sp>
      <p:sp>
        <p:nvSpPr>
          <p:cNvPr id="5" name="Rezervirano mjesto za tekst 4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r-HR" dirty="0"/>
          </a:p>
        </p:txBody>
      </p:sp>
      <p:sp>
        <p:nvSpPr>
          <p:cNvPr id="6" name="Rezervirano mjesto za sliku 5" descr="Prazno rezervirano mjesto za dodavanje slike. Kliknite rezervirano mjesto i odaberite sliku koju želite dodati."/>
          <p:cNvSpPr>
            <a:spLocks noGrp="1"/>
          </p:cNvSpPr>
          <p:nvPr>
            <p:ph type="pic" idx="1"/>
          </p:nvPr>
        </p:nvSpPr>
        <p:spPr/>
      </p:sp>
    </p:spTree>
    <p:extLst>
      <p:ext uri="{BB962C8B-B14F-4D97-AF65-F5344CB8AC3E}">
        <p14:creationId xmlns:p14="http://schemas.microsoft.com/office/powerpoint/2010/main" val="3480339974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Tehnološka tema 16 x 9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>
    <a:spDef>
      <a:spPr/>
      <a:bodyPr rtlCol="0" anchor="ctr"/>
      <a:lstStyle>
        <a:defPPr algn="ctr">
          <a:defRPr sz="28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2800"/>
        </a:defPPr>
      </a:lstStyle>
    </a:txDef>
  </a:objectDefaults>
  <a:extraClrSchemeLst/>
  <a:extLst>
    <a:ext uri="{05A4C25C-085E-4340-85A3-A5531E510DB2}">
      <thm15:themeFamily xmlns:thm15="http://schemas.microsoft.com/office/thememl/2012/main" name="3" id="{CC6A02DB-585A-4917-B86A-D69433F99BEF}" vid="{69FB18D0-5901-4274-8F4B-6DE3F5A2D05D}"/>
    </a:ext>
  </a:extLst>
</a:theme>
</file>

<file path=ppt/theme/theme2.xml><?xml version="1.0" encoding="utf-8"?>
<a:theme xmlns:a="http://schemas.openxmlformats.org/drawingml/2006/main" name="Tema sustava Office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sustava Office">
  <a:themeElements>
    <a:clrScheme name="Tech_16x9">
      <a:dk1>
        <a:sysClr val="windowText" lastClr="000000"/>
      </a:dk1>
      <a:lt1>
        <a:sysClr val="window" lastClr="FFFFFF"/>
      </a:lt1>
      <a:dk2>
        <a:srgbClr val="192A52"/>
      </a:dk2>
      <a:lt2>
        <a:srgbClr val="C0C0C0"/>
      </a:lt2>
      <a:accent1>
        <a:srgbClr val="009999"/>
      </a:accent1>
      <a:accent2>
        <a:srgbClr val="E98915"/>
      </a:accent2>
      <a:accent3>
        <a:srgbClr val="A419A7"/>
      </a:accent3>
      <a:accent4>
        <a:srgbClr val="AFC34D"/>
      </a:accent4>
      <a:accent5>
        <a:srgbClr val="E5572B"/>
      </a:accent5>
      <a:accent6>
        <a:srgbClr val="6868C4"/>
      </a:accent6>
      <a:hlink>
        <a:srgbClr val="009999"/>
      </a:hlink>
      <a:folHlink>
        <a:srgbClr val="7F7F7F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ech_16x9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</a:schemeClr>
            </a:gs>
          </a:gsLst>
          <a:lin ang="5040000" scaled="1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1000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tint val="100000"/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85000">
              <a:schemeClr val="phClr">
                <a:shade val="30000"/>
                <a:satMod val="100000"/>
              </a:schemeClr>
            </a:gs>
            <a:gs pos="100000">
              <a:schemeClr val="phClr">
                <a:shade val="60000"/>
                <a:satMod val="100000"/>
              </a:schemeClr>
            </a:gs>
          </a:gsLst>
          <a:lin ang="189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ocPublishedLinkedAssetsLookup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LocLastLocAttemptVersionTypeLookup xmlns="4873beb7-5857-4685-be1f-d57550cc96cc" xsi:nil="true"/>
    <DirectSourceMarket xmlns="4873beb7-5857-4685-be1f-d57550cc96cc" xsi:nil="true"/>
    <ThumbnailAssetId xmlns="4873beb7-5857-4685-be1f-d57550cc96cc" xsi:nil="true"/>
    <PrimaryImageGen xmlns="4873beb7-5857-4685-be1f-d57550cc96cc">false</PrimaryImageGen>
    <LocNewPublishedVersionLookup xmlns="4873beb7-5857-4685-be1f-d57550cc96cc" xsi:nil="true"/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LocOverallPublishStatusLookup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LocOverallLocStatusLookup xmlns="4873beb7-5857-4685-be1f-d57550cc96cc" xsi:nil="true"/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1345093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>This simple template design works for technology and  businesses, but it's versatile enough to use in other contexts.  It features multiple slide layouts designed for widescreen (16x9 resolution) and includes a sample SmartArt list and chart that are easily editable.</APDescription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2011-11-26T00:30:00+00:00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TemplateStatus xmlns="4873beb7-5857-4685-be1f-d57550cc96cc">Complete</TemplateStatus>
    <Downloads xmlns="4873beb7-5857-4685-be1f-d57550cc96cc">0</Downloads>
    <OOCacheId xmlns="4873beb7-5857-4685-be1f-d57550cc96cc" xsi:nil="true"/>
    <IsDeleted xmlns="4873beb7-5857-4685-be1f-d57550cc96cc">false</IsDeleted>
    <LocPublishedDependentAssetsLookup xmlns="4873beb7-5857-4685-be1f-d57550cc96cc" xsi:nil="true"/>
    <TPExecutable xmlns="4873beb7-5857-4685-be1f-d57550cc96cc" xsi:nil="true"/>
    <EditorialTags xmlns="4873beb7-5857-4685-be1f-d57550cc96cc" xsi:nil="true"/>
    <SubmitterId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TP102787989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694266</LocLastLocAttemptVersionLookup>
    <LocProcessedForHandoffsLookup xmlns="4873beb7-5857-4685-be1f-d57550cc96cc" xsi:nil="true"/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LocOverallPreviewStatusLookup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 xsi:nil="true"/>
    <OutputCachingOn xmlns="4873beb7-5857-4685-be1f-d57550cc96cc">false</OutputCachingOn>
    <AverageRating xmlns="4873beb7-5857-4685-be1f-d57550cc96cc" xsi:nil="true"/>
    <APAuthor xmlns="4873beb7-5857-4685-be1f-d57550cc96cc">
      <UserInfo>
        <DisplayName>REDMOND\kristaa</DisplayName>
        <AccountId>136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LocProcessedForMarketsLookup xmlns="4873beb7-5857-4685-be1f-d57550cc96cc" xsi:nil="true"/>
    <TPLaunchHelpLinkType xmlns="4873beb7-5857-4685-be1f-d57550cc96cc">Template</TPLaunchHelpLinkType>
    <OriginalRelease xmlns="4873beb7-5857-4685-be1f-d57550cc96cc">15</OriginalRelease>
    <LocalizationTagsTaxHTField0 xmlns="4873beb7-5857-4685-be1f-d57550cc96cc">
      <Terms xmlns="http://schemas.microsoft.com/office/infopath/2007/PartnerControls"/>
    </LocalizationTagsTaxHTField0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LocOverallHandbackStatusLookup xmlns="4873beb7-5857-4685-be1f-d57550cc96cc" xsi:nil="true"/>
    <ShowIn xmlns="4873beb7-5857-4685-be1f-d57550cc96cc">Show everywhere</ShowIn>
    <UANotes xmlns="4873beb7-5857-4685-be1f-d57550cc96cc" xsi:nil="true"/>
    <InternalTagsTaxHTField0 xmlns="4873beb7-5857-4685-be1f-d57550cc96cc">
      <Terms xmlns="http://schemas.microsoft.com/office/infopath/2007/PartnerControls"/>
    </InternalTagsTaxHTField0>
    <CSXHash xmlns="4873beb7-5857-4685-be1f-d57550cc96cc" xsi:nil="true"/>
    <VoteCount xmlns="4873beb7-5857-4685-be1f-d57550cc96cc" xsi:nil="true"/>
    <AssetExpire xmlns="4873beb7-5857-4685-be1f-d57550cc96cc">2029-05-12T07:00:00+00:00</AssetExpire>
    <DSATActionTaken xmlns="4873beb7-5857-4685-be1f-d57550cc96cc" xsi:nil="true"/>
    <CSXSubmissionMarket xmlns="4873beb7-5857-4685-be1f-d57550cc96cc" xsi:nil="true"/>
    <LocMarketGroupTiers2 xmlns="4873beb7-5857-4685-be1f-d57550cc96c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0C67BEE-D13F-4BD2-98A5-34D8A0977F68}">
  <ds:schemaRefs>
    <ds:schemaRef ds:uri="http://www.w3.org/XML/1998/namespace"/>
    <ds:schemaRef ds:uri="http://purl.org/dc/elements/1.1/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836F65B-1B07-41EE-A0E8-BC6EF38552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9BF4D4-EF60-4196-BFC3-9462D60797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128</Words>
  <Application>Microsoft Office PowerPoint</Application>
  <PresentationFormat>Široki zaslon</PresentationFormat>
  <Paragraphs>46</Paragraphs>
  <Slides>11</Slides>
  <Notes>11</Notes>
  <HiddenSlides>0</HiddenSlides>
  <MMClips>0</MMClips>
  <ScaleCrop>false</ScaleCrop>
  <HeadingPairs>
    <vt:vector size="6" baseType="variant">
      <vt:variant>
        <vt:lpstr>Korišteni fontovi</vt:lpstr>
      </vt:variant>
      <vt:variant>
        <vt:i4>2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11</vt:i4>
      </vt:variant>
    </vt:vector>
  </HeadingPairs>
  <TitlesOfParts>
    <vt:vector size="14" baseType="lpstr">
      <vt:lpstr>Arial</vt:lpstr>
      <vt:lpstr>Calibri</vt:lpstr>
      <vt:lpstr>Tehnološka tema 16 x 9</vt:lpstr>
      <vt:lpstr>Izgled naslova</vt:lpstr>
      <vt:lpstr>Raspored s naslovom i sadržajem s popisom</vt:lpstr>
      <vt:lpstr>Raspored s naslovom i sadržajem s grafikonom</vt:lpstr>
      <vt:lpstr>Raspored s dva sadržaja s tablicom</vt:lpstr>
      <vt:lpstr>Raspored s dva sadržaja sa SmartArt grafikom</vt:lpstr>
      <vt:lpstr>Dodavanje naslova slajda - 1</vt:lpstr>
      <vt:lpstr>Dodavanje naslova slajda - 2</vt:lpstr>
      <vt:lpstr>Dodavanje naslova slajda - 3</vt:lpstr>
      <vt:lpstr>PowerPoint prezentacija</vt:lpstr>
      <vt:lpstr>Dodavanje naslova slajda - 4</vt:lpstr>
      <vt:lpstr>Dodavanje naslova slajda - 5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Izgled naslova</dc:title>
  <dc:creator>Ivica Kostrec</dc:creator>
  <cp:lastModifiedBy>Ivica Kostrec</cp:lastModifiedBy>
  <cp:revision>2</cp:revision>
  <dcterms:created xsi:type="dcterms:W3CDTF">2019-02-25T14:14:53Z</dcterms:created>
  <dcterms:modified xsi:type="dcterms:W3CDTF">2019-02-25T14:16:57Z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