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4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>
            <a:normAutofit/>
          </a:bodyPr>
          <a:lstStyle>
            <a:lvl1pPr>
              <a:defRPr sz="330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>
            <a:normAutofit/>
          </a:bodyPr>
          <a:lstStyle>
            <a:lvl1pPr>
              <a:defRPr sz="30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>
            <a:normAutofit/>
          </a:bodyPr>
          <a:lstStyle>
            <a:lvl1pPr>
              <a:defRPr sz="30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899263" cy="5283817"/>
          </a:xfrm>
        </p:spPr>
        <p:txBody>
          <a:bodyPr vert="eaVert" anchor="ctr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>
            <a:normAutofit/>
          </a:bodyPr>
          <a:lstStyle>
            <a:lvl1pPr>
              <a:defRPr sz="30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157"/>
            <a:ext cx="1767506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r-HR" dirty="0"/>
              <a:t>Uredite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/>
            <a:r>
              <a:rPr lang="hr-HR" dirty="0"/>
              <a:t>Druga razina</a:t>
            </a:r>
          </a:p>
          <a:p>
            <a:pPr lvl="2"/>
            <a:r>
              <a:rPr lang="hr-HR" dirty="0"/>
              <a:t>Treća razina</a:t>
            </a:r>
          </a:p>
          <a:p>
            <a:pPr lvl="3"/>
            <a:r>
              <a:rPr lang="hr-HR" dirty="0"/>
              <a:t>Četvrta razina</a:t>
            </a:r>
          </a:p>
          <a:p>
            <a:pPr lvl="4"/>
            <a:r>
              <a:rPr lang="hr-HR" dirty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36" name="Slika 35"/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7783789" y="730919"/>
            <a:ext cx="844670" cy="63131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ransition spd="slow">
    <p:randomBar dir="vert"/>
  </p:transition>
  <p:txStyles>
    <p:titleStyle>
      <a:lvl1pPr algn="l" defTabSz="342900" rtl="0" eaLnBrk="1" latinLnBrk="0" hangingPunct="1">
        <a:spcBef>
          <a:spcPct val="0"/>
        </a:spcBef>
        <a:buNone/>
        <a:defRPr sz="30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2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39967991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Prame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3 1 zvu.potx" id="{C8B9ACA0-5F85-4BD2-85E4-CB6CCBBB12F0}" vid="{79174254-7B4A-4E02-850D-F4B2DF59800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Prikaz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Pramen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Ivica Kostrec</dc:creator>
  <cp:lastModifiedBy>Ivica Kostrec</cp:lastModifiedBy>
  <cp:revision>1</cp:revision>
  <dcterms:created xsi:type="dcterms:W3CDTF">2019-02-25T14:05:24Z</dcterms:created>
  <dcterms:modified xsi:type="dcterms:W3CDTF">2019-02-25T14:10:28Z</dcterms:modified>
</cp:coreProperties>
</file>