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5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433" y="0"/>
            <a:ext cx="9141618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9270" y="1964267"/>
            <a:ext cx="5398295" cy="2421464"/>
          </a:xfrm>
        </p:spPr>
        <p:txBody>
          <a:bodyPr anchor="b">
            <a:normAutofit/>
          </a:bodyPr>
          <a:lstStyle>
            <a:lvl1pPr algn="r">
              <a:defRPr sz="3600">
                <a:effectLst/>
              </a:defRPr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707" y="4385737"/>
            <a:ext cx="5398295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/>
              <a:t>Kliknite da biste uredili stil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74325" y="5870580"/>
            <a:ext cx="120015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39270" y="5870580"/>
            <a:ext cx="3670469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41862" y="5870580"/>
            <a:ext cx="413375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0" name="Slika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669781" y="1808107"/>
            <a:ext cx="4334949" cy="3240000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</p:spPr>
      </p:pic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618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0" name="Slika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31388" y="1808107"/>
            <a:ext cx="4334949" cy="3240000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sekcij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618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3308581"/>
            <a:ext cx="7598570" cy="1468800"/>
          </a:xfrm>
        </p:spPr>
        <p:txBody>
          <a:bodyPr anchor="b"/>
          <a:lstStyle>
            <a:lvl1pPr algn="l">
              <a:defRPr sz="3000" b="0" cap="all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7381"/>
            <a:ext cx="7598571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100" cap="all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9" name="Slika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31389" y="1692310"/>
            <a:ext cx="4334949" cy="3240000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1618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4353" y="2142067"/>
            <a:ext cx="3746501" cy="3649134"/>
          </a:xfrm>
        </p:spPr>
        <p:txBody>
          <a:bodyPr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366421" y="2142072"/>
            <a:ext cx="3746499" cy="3649133"/>
          </a:xfrm>
        </p:spPr>
        <p:txBody>
          <a:bodyPr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0" name="Slika 9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05955" y="1808107"/>
            <a:ext cx="4334949" cy="3240000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30254" y="2218267"/>
            <a:ext cx="3531791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14351" y="2870201"/>
            <a:ext cx="3747692" cy="2920998"/>
          </a:xfrm>
        </p:spPr>
        <p:txBody>
          <a:bodyPr anchor="t"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3" y="2226734"/>
            <a:ext cx="3542110" cy="576262"/>
          </a:xfrm>
        </p:spPr>
        <p:txBody>
          <a:bodyPr anchor="b">
            <a:noAutofit/>
          </a:bodyPr>
          <a:lstStyle>
            <a:lvl1pPr marL="0" indent="0">
              <a:buNone/>
              <a:defRPr sz="2100" b="0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367614" y="2870201"/>
            <a:ext cx="3746501" cy="2920998"/>
          </a:xfrm>
        </p:spPr>
        <p:txBody>
          <a:bodyPr anchor="t"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2074333"/>
            <a:ext cx="2760664" cy="1371600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86151" y="609601"/>
            <a:ext cx="4626770" cy="5181600"/>
          </a:xfrm>
        </p:spPr>
        <p:txBody>
          <a:bodyPr anchor="ctr">
            <a:normAutofit/>
          </a:bodyPr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3445933"/>
            <a:ext cx="2760664" cy="18288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1600200"/>
            <a:ext cx="4623490" cy="1371600"/>
          </a:xfrm>
        </p:spPr>
        <p:txBody>
          <a:bodyPr anchor="b">
            <a:normAutofit/>
          </a:bodyPr>
          <a:lstStyle>
            <a:lvl1pPr algn="l">
              <a:defRPr sz="21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2192" y="914400"/>
            <a:ext cx="2460731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892" indent="0">
              <a:buNone/>
              <a:defRPr sz="1200"/>
            </a:lvl2pPr>
            <a:lvl3pPr marL="685783" indent="0">
              <a:buNone/>
              <a:defRPr sz="1200"/>
            </a:lvl3pPr>
            <a:lvl4pPr marL="1028675" indent="0">
              <a:buNone/>
              <a:defRPr sz="1200"/>
            </a:lvl4pPr>
            <a:lvl5pPr marL="1371566" indent="0">
              <a:buNone/>
              <a:defRPr sz="1200"/>
            </a:lvl5pPr>
            <a:lvl6pPr marL="1714457" indent="0">
              <a:buNone/>
              <a:defRPr sz="1200"/>
            </a:lvl6pPr>
            <a:lvl7pPr marL="2057348" indent="0">
              <a:buNone/>
              <a:defRPr sz="1200"/>
            </a:lvl7pPr>
            <a:lvl8pPr marL="2400240" indent="0">
              <a:buNone/>
              <a:defRPr sz="1200"/>
            </a:lvl8pPr>
            <a:lvl9pPr marL="2743132" indent="0">
              <a:buNone/>
              <a:defRPr sz="1200"/>
            </a:lvl9pPr>
          </a:lstStyle>
          <a:p>
            <a:r>
              <a:rPr lang="hr-HR"/>
              <a:t>Kliknite ikonu da biste dodali 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0" y="2971800"/>
            <a:ext cx="4623490" cy="1828800"/>
          </a:xfrm>
        </p:spPr>
        <p:txBody>
          <a:bodyPr anchor="t">
            <a:normAutofit/>
          </a:bodyPr>
          <a:lstStyle>
            <a:lvl1pPr marL="0" indent="0">
              <a:buNone/>
              <a:defRPr sz="13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ska slika s opis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4732865"/>
            <a:ext cx="7598570" cy="566738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8701" y="932112"/>
            <a:ext cx="6569870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892" indent="0">
              <a:buNone/>
              <a:defRPr sz="1200"/>
            </a:lvl2pPr>
            <a:lvl3pPr marL="685783" indent="0">
              <a:buNone/>
              <a:defRPr sz="1200"/>
            </a:lvl3pPr>
            <a:lvl4pPr marL="1028675" indent="0">
              <a:buNone/>
              <a:defRPr sz="1200"/>
            </a:lvl4pPr>
            <a:lvl5pPr marL="1371566" indent="0">
              <a:buNone/>
              <a:defRPr sz="1200"/>
            </a:lvl5pPr>
            <a:lvl6pPr marL="1714457" indent="0">
              <a:buNone/>
              <a:defRPr sz="1200"/>
            </a:lvl6pPr>
            <a:lvl7pPr marL="2057348" indent="0">
              <a:buNone/>
              <a:defRPr sz="1200"/>
            </a:lvl7pPr>
            <a:lvl8pPr marL="2400240" indent="0">
              <a:buNone/>
              <a:defRPr sz="1200"/>
            </a:lvl8pPr>
            <a:lvl9pPr marL="2743132" indent="0">
              <a:buNone/>
              <a:defRPr sz="1200"/>
            </a:lvl9pPr>
          </a:lstStyle>
          <a:p>
            <a:r>
              <a:rPr lang="hr-HR"/>
              <a:t>Kliknite ikonu da biste dodali  sliku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4351" y="5299603"/>
            <a:ext cx="7598570" cy="493712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slov i opis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6"/>
            <a:ext cx="7598570" cy="3124199"/>
          </a:xfrm>
        </p:spPr>
        <p:txBody>
          <a:bodyPr anchor="ctr">
            <a:normAutofit/>
          </a:bodyPr>
          <a:lstStyle>
            <a:lvl1pPr algn="l">
              <a:defRPr sz="2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2" y="4343400"/>
            <a:ext cx="7598571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 s opis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678400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6206" y="823337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203" y="609606"/>
            <a:ext cx="7162799" cy="2743199"/>
          </a:xfrm>
        </p:spPr>
        <p:txBody>
          <a:bodyPr anchor="ctr">
            <a:normAutofit/>
          </a:bodyPr>
          <a:lstStyle>
            <a:lvl1pPr algn="l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23406" y="3352800"/>
            <a:ext cx="7004388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342892" indent="0">
              <a:buFontTx/>
              <a:buNone/>
              <a:defRPr/>
            </a:lvl2pPr>
            <a:lvl3pPr marL="685783" indent="0">
              <a:buFontTx/>
              <a:buNone/>
              <a:defRPr/>
            </a:lvl3pPr>
            <a:lvl4pPr marL="1028675" indent="0">
              <a:buFontTx/>
              <a:buNone/>
              <a:defRPr/>
            </a:lvl4pPr>
            <a:lvl5pPr marL="1371566" indent="0">
              <a:buFontTx/>
              <a:buNone/>
              <a:defRPr/>
            </a:lvl5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601" y="4343400"/>
            <a:ext cx="7614275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4" y="3308581"/>
            <a:ext cx="7598569" cy="1468800"/>
          </a:xfrm>
        </p:spPr>
        <p:txBody>
          <a:bodyPr anchor="b">
            <a:normAutofit/>
          </a:bodyPr>
          <a:lstStyle>
            <a:lvl1pPr algn="l">
              <a:defRPr sz="2400" b="0" cap="none"/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1" y="4777381"/>
            <a:ext cx="759857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50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ica s nazivom citata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678400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66206" y="823337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744203" y="609606"/>
            <a:ext cx="7162799" cy="2743199"/>
          </a:xfrm>
        </p:spPr>
        <p:txBody>
          <a:bodyPr anchor="ctr">
            <a:normAutofit/>
          </a:bodyPr>
          <a:lstStyle>
            <a:lvl1pPr algn="l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2" y="3886200"/>
            <a:ext cx="7601577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1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r-HR"/>
              <a:t>Uredite stilove teksta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49" y="4775200"/>
            <a:ext cx="7601577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ili Fals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1" y="609606"/>
            <a:ext cx="7598570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14352" y="3505200"/>
            <a:ext cx="759857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hr-HR"/>
              <a:t>Uredite stilove teksta matrice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2" y="4343400"/>
            <a:ext cx="7598571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/>
              <a:t>Uredite stilove teksta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14353" y="609605"/>
            <a:ext cx="7598569" cy="1456267"/>
          </a:xfrm>
        </p:spPr>
        <p:txBody>
          <a:bodyPr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0"/>
            <a:ext cx="9141619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071220" y="609604"/>
            <a:ext cx="1618914" cy="5181601"/>
          </a:xfrm>
        </p:spPr>
        <p:txBody>
          <a:bodyPr vert="eaVert"/>
          <a:lstStyle/>
          <a:p>
            <a:r>
              <a:rPr lang="hr-HR"/>
              <a:t>Kliknite da biste uredili stil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4350" y="609600"/>
            <a:ext cx="4429552" cy="5181600"/>
          </a:xfrm>
        </p:spPr>
        <p:txBody>
          <a:bodyPr vert="eaVert" anchor="t"/>
          <a:lstStyle/>
          <a:p>
            <a:pPr lvl="0"/>
            <a:r>
              <a:rPr lang="hr-HR"/>
              <a:t>Uredite stilove teksta matrice</a:t>
            </a:r>
          </a:p>
          <a:p>
            <a:pPr lvl="1"/>
            <a:r>
              <a:rPr lang="hr-HR"/>
              <a:t>Druga razina</a:t>
            </a:r>
          </a:p>
          <a:p>
            <a:pPr lvl="2"/>
            <a:r>
              <a:rPr lang="hr-HR"/>
              <a:t>Treća razina</a:t>
            </a:r>
          </a:p>
          <a:p>
            <a:pPr lvl="3"/>
            <a:r>
              <a:rPr lang="hr-HR"/>
              <a:t>Četvrta razina</a:t>
            </a:r>
          </a:p>
          <a:p>
            <a:pPr lvl="4"/>
            <a:r>
              <a:rPr lang="hr-HR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029697" y="5870580"/>
            <a:ext cx="120015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4350" y="5870580"/>
            <a:ext cx="4429552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86999" y="5870580"/>
            <a:ext cx="413375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4353" y="609605"/>
            <a:ext cx="7598569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dirty="0"/>
              <a:t>NASLOV RADA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4353" y="2142072"/>
            <a:ext cx="7598569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hr-HR" dirty="0"/>
              <a:t>Uredite stilove teksta matrice</a:t>
            </a:r>
          </a:p>
          <a:p>
            <a:pPr lvl="1"/>
            <a:r>
              <a:rPr lang="hr-HR" dirty="0"/>
              <a:t>Druga razina</a:t>
            </a:r>
          </a:p>
          <a:p>
            <a:pPr lvl="2"/>
            <a:r>
              <a:rPr lang="hr-HR" dirty="0"/>
              <a:t>Treća razina</a:t>
            </a:r>
          </a:p>
          <a:p>
            <a:pPr lvl="3"/>
            <a:r>
              <a:rPr lang="hr-HR" dirty="0"/>
              <a:t>Četvrta razina</a:t>
            </a:r>
          </a:p>
          <a:p>
            <a:pPr lvl="4"/>
            <a:r>
              <a:rPr lang="hr-HR" dirty="0"/>
              <a:t>Peta razina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42245" y="5870580"/>
            <a:ext cx="120015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2/25/2019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14351" y="5870580"/>
            <a:ext cx="5870744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99548" y="5870580"/>
            <a:ext cx="413375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9" name="Slika 8"/>
          <p:cNvPicPr>
            <a:picLocks noChangeAspect="1"/>
          </p:cNvPicPr>
          <p:nvPr userDrawn="1"/>
        </p:nvPicPr>
        <p:blipFill>
          <a:blip r:embed="rId20"/>
          <a:stretch>
            <a:fillRect/>
          </a:stretch>
        </p:blipFill>
        <p:spPr>
          <a:xfrm>
            <a:off x="4749172" y="1809000"/>
            <a:ext cx="4334949" cy="3240000"/>
          </a:xfrm>
          <a:prstGeom prst="rect">
            <a:avLst/>
          </a:prstGeom>
          <a:noFill/>
          <a:effectLst>
            <a:reflection stA="0" endPos="65000" dist="50800" dir="5400000" sy="-100000" algn="bl" rotWithShape="0"/>
          </a:effectLst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ctr" defTabSz="342892" rtl="0" eaLnBrk="1" latinLnBrk="0" hangingPunct="1">
        <a:spcBef>
          <a:spcPct val="0"/>
        </a:spcBef>
        <a:buNone/>
        <a:defRPr sz="30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08" indent="-214308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33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57199" indent="-214308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3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00091" indent="-214308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27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57259" indent="-128585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00151" indent="-128585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03" indent="-171446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795" indent="-171446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686" indent="-171446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577" indent="-171446" algn="l" defTabSz="342892" rtl="0" eaLnBrk="1" latinLnBrk="0" hangingPunct="1">
        <a:spcBef>
          <a:spcPts val="0"/>
        </a:spcBef>
        <a:spcAft>
          <a:spcPts val="750"/>
        </a:spcAft>
        <a:buClr>
          <a:schemeClr val="tx1"/>
        </a:buClr>
        <a:buSzPct val="100000"/>
        <a:buFont typeface="Arial"/>
        <a:buChar char="•"/>
        <a:defRPr sz="9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342892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r-HR"/>
          </a:p>
        </p:txBody>
      </p:sp>
    </p:spTree>
    <p:extLst>
      <p:ext uri="{BB962C8B-B14F-4D97-AF65-F5344CB8AC3E}">
        <p14:creationId xmlns:p14="http://schemas.microsoft.com/office/powerpoint/2010/main" val="2417164225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beski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zentacija17" id="{C944C01E-9E60-437B-8155-4E53061D6794}" vid="{5EED9034-F21E-491C-8EA7-75ABDA9773E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</TotalTime>
  <Words>0</Words>
  <Application>Microsoft Office PowerPoint</Application>
  <PresentationFormat>Prikaz na zaslonu (4:3)</PresentationFormat>
  <Paragraphs>0</Paragraphs>
  <Slides>1</Slides>
  <Notes>0</Notes>
  <HiddenSlides>0</HiddenSlides>
  <MMClips>0</MMClips>
  <ScaleCrop>false</ScaleCrop>
  <HeadingPairs>
    <vt:vector size="6" baseType="variant">
      <vt:variant>
        <vt:lpstr>Korišteni fontovi</vt:lpstr>
      </vt:variant>
      <vt:variant>
        <vt:i4>3</vt:i4>
      </vt:variant>
      <vt:variant>
        <vt:lpstr>Tema</vt:lpstr>
      </vt:variant>
      <vt:variant>
        <vt:i4>1</vt:i4>
      </vt:variant>
      <vt:variant>
        <vt:lpstr>Naslovi slajdova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Nebeski</vt:lpstr>
      <vt:lpstr>PowerPoint prezentacija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prezentacija</dc:title>
  <dc:creator>Ivica Kostrec</dc:creator>
  <cp:lastModifiedBy>Ivica Kostrec</cp:lastModifiedBy>
  <cp:revision>1</cp:revision>
  <dcterms:created xsi:type="dcterms:W3CDTF">2019-02-25T14:20:19Z</dcterms:created>
  <dcterms:modified xsi:type="dcterms:W3CDTF">2019-02-25T14:22:54Z</dcterms:modified>
</cp:coreProperties>
</file>