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6"/>
  </p:notesMasterIdLst>
  <p:handoutMasterIdLst>
    <p:handoutMasterId r:id="rId17"/>
  </p:handoutMasterIdLst>
  <p:sldIdLst>
    <p:sldId id="257" r:id="rId5"/>
    <p:sldId id="268" r:id="rId6"/>
    <p:sldId id="267" r:id="rId7"/>
    <p:sldId id="269" r:id="rId8"/>
    <p:sldId id="270" r:id="rId9"/>
    <p:sldId id="259" r:id="rId10"/>
    <p:sldId id="261" r:id="rId11"/>
    <p:sldId id="262" r:id="rId12"/>
    <p:sldId id="263" r:id="rId13"/>
    <p:sldId id="271" r:id="rId14"/>
    <p:sldId id="265" r:id="rId15"/>
  </p:sldIdLst>
  <p:sldSz cx="9144000" cy="6858000" type="screen4x3"/>
  <p:notesSz cx="6858000" cy="9144000"/>
  <p:defaultTextStyle>
    <a:defPPr rtl="0">
      <a:defRPr lang="hr-hr"/>
    </a:defPPr>
    <a:lvl1pPr marL="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5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94404"/>
    <a:srgbClr val="5F6F0F"/>
    <a:srgbClr val="718412"/>
    <a:srgbClr val="65741A"/>
    <a:srgbClr val="70811D"/>
    <a:srgbClr val="7B8D1F"/>
    <a:srgbClr val="839721"/>
    <a:srgbClr val="95AB25"/>
    <a:srgbClr val="BC5500"/>
    <a:srgbClr val="C45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6501" autoAdjust="0"/>
  </p:normalViewPr>
  <p:slideViewPr>
    <p:cSldViewPr>
      <p:cViewPr varScale="1">
        <p:scale>
          <a:sx n="111" d="100"/>
          <a:sy n="111" d="100"/>
        </p:scale>
        <p:origin x="1512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90" d="100"/>
          <a:sy n="90" d="100"/>
        </p:scale>
        <p:origin x="3774" y="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Skup 1</c:v>
                </c:pt>
              </c:strCache>
            </c:strRef>
          </c:tx>
          <c:spPr>
            <a:noFill/>
            <a:ln w="25400" cap="flat" cmpd="sng" algn="ctr">
              <a:solidFill>
                <a:schemeClr val="accent1"/>
              </a:solidFill>
              <a:miter lim="800000"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Kategorija 1</c:v>
                </c:pt>
                <c:pt idx="1">
                  <c:v>Kategorija 2</c:v>
                </c:pt>
                <c:pt idx="2">
                  <c:v>Kategorija 3</c:v>
                </c:pt>
                <c:pt idx="3">
                  <c:v>Kategorija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E92-4051-99BC-2623F45BF7E0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Skup 2</c:v>
                </c:pt>
              </c:strCache>
            </c:strRef>
          </c:tx>
          <c:spPr>
            <a:noFill/>
            <a:ln w="25400" cap="flat" cmpd="sng" algn="ctr">
              <a:solidFill>
                <a:schemeClr val="accent2"/>
              </a:solidFill>
              <a:miter lim="800000"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Kategorija 1</c:v>
                </c:pt>
                <c:pt idx="1">
                  <c:v>Kategorija 2</c:v>
                </c:pt>
                <c:pt idx="2">
                  <c:v>Kategorija 3</c:v>
                </c:pt>
                <c:pt idx="3">
                  <c:v>Kategorija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E92-4051-99BC-2623F45BF7E0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Skup 3</c:v>
                </c:pt>
              </c:strCache>
            </c:strRef>
          </c:tx>
          <c:spPr>
            <a:noFill/>
            <a:ln w="25400" cap="flat" cmpd="sng" algn="ctr">
              <a:solidFill>
                <a:schemeClr val="accent3"/>
              </a:solidFill>
              <a:miter lim="800000"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Kategorija 1</c:v>
                </c:pt>
                <c:pt idx="1">
                  <c:v>Kategorija 2</c:v>
                </c:pt>
                <c:pt idx="2">
                  <c:v>Kategorija 3</c:v>
                </c:pt>
                <c:pt idx="3">
                  <c:v>Kategorija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E92-4051-99BC-2623F45BF7E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64"/>
        <c:overlap val="-35"/>
        <c:axId val="632163384"/>
        <c:axId val="632166128"/>
      </c:barChart>
      <c:catAx>
        <c:axId val="632163384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632166128"/>
        <c:crosses val="autoZero"/>
        <c:auto val="1"/>
        <c:lblAlgn val="ctr"/>
        <c:lblOffset val="100"/>
        <c:noMultiLvlLbl val="0"/>
      </c:catAx>
      <c:valAx>
        <c:axId val="63216612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6321633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1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35000"/>
          <a:lumOff val="65000"/>
        </a:schemeClr>
      </a:solidFill>
    </cs:spPr>
    <cs:defRPr sz="1197"/>
  </cs:dataLabelCallout>
  <cs:dataPoint>
    <cs:lnRef idx="0">
      <cs:styleClr val="auto"/>
    </cs:lnRef>
    <cs:fillRef idx="0"/>
    <cs:effectRef idx="0"/>
    <cs:fontRef idx="minor">
      <a:schemeClr val="dk1"/>
    </cs:fontRef>
    <cs:spPr>
      <a:noFill/>
      <a:ln w="25400" cap="flat" cmpd="sng" algn="ctr">
        <a:solidFill>
          <a:schemeClr val="phClr"/>
        </a:solidFill>
        <a:miter lim="800000"/>
      </a:ln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flat" cmpd="sng" algn="ctr">
        <a:solidFill>
          <a:schemeClr val="phClr"/>
        </a:solidFill>
        <a:miter lim="800000"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1"/>
    <cs:effectRef idx="0"/>
    <cs:fontRef idx="minor">
      <a:schemeClr val="tx1"/>
    </cs:fontRef>
    <cs:spPr>
      <a:ln w="9525">
        <a:solidFill>
          <a:schemeClr val="phClr"/>
        </a:solidFill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0" kern="1200" cap="none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D7942A0-B7D2-4B14-8FEA-55FC702F5BE7}" type="doc">
      <dgm:prSet loTypeId="urn:microsoft.com/office/officeart/2005/8/layout/vProcess5" loCatId="process" qsTypeId="urn:microsoft.com/office/officeart/2005/8/quickstyle/simple4" qsCatId="simple" csTypeId="urn:microsoft.com/office/officeart/2005/8/colors/colorful1" csCatId="colorful" phldr="1"/>
      <dgm:spPr/>
      <dgm:t>
        <a:bodyPr rtlCol="0"/>
        <a:lstStyle/>
        <a:p>
          <a:pPr rtl="0"/>
          <a:endParaRPr lang="en-US"/>
        </a:p>
      </dgm:t>
    </dgm:pt>
    <dgm:pt modelId="{095A5E99-E976-4550-8F80-53CC813F2F5A}">
      <dgm:prSet phldrT="[Text]"/>
      <dgm:spPr>
        <a:gradFill rotWithShape="0">
          <a:gsLst>
            <a:gs pos="0">
              <a:srgbClr val="703000"/>
            </a:gs>
            <a:gs pos="50000">
              <a:srgbClr val="A44A00"/>
            </a:gs>
            <a:gs pos="70000">
              <a:srgbClr val="BC5500"/>
            </a:gs>
            <a:gs pos="100000">
              <a:srgbClr val="F26D00"/>
            </a:gs>
          </a:gsLst>
        </a:gradFill>
      </dgm:spPr>
      <dgm:t>
        <a:bodyPr rtlCol="0"/>
        <a:lstStyle/>
        <a:p>
          <a:pPr rtl="0"/>
          <a:r>
            <a:rPr lang="hr-HR" noProof="0" dirty="0"/>
            <a:t>Zadatak 1</a:t>
          </a:r>
        </a:p>
      </dgm:t>
      <dgm:extLst>
        <a:ext uri="{E40237B7-FDA0-4F09-8148-C483321AD2D9}">
          <dgm14:cNvPr xmlns:dgm14="http://schemas.microsoft.com/office/drawing/2010/diagram" id="0" name="" descr="Staggered process showing 3 tasks arranged one below the other and two downward pointing arrows are used to indicate progression from first task to second task and second task to third task."/>
        </a:ext>
      </dgm:extLst>
    </dgm:pt>
    <dgm:pt modelId="{03339A0D-5DC0-4B29-8353-C5AEBFD4DE86}" type="parTrans" cxnId="{D1A4D8E6-F04E-4AB1-8D0C-63DC7AB1E81F}">
      <dgm:prSet/>
      <dgm:spPr/>
      <dgm:t>
        <a:bodyPr rtlCol="0"/>
        <a:lstStyle/>
        <a:p>
          <a:pPr rtl="0"/>
          <a:endParaRPr lang="en-US"/>
        </a:p>
      </dgm:t>
    </dgm:pt>
    <dgm:pt modelId="{8877691F-1B60-4485-9174-DDEC7EE68B70}" type="sibTrans" cxnId="{D1A4D8E6-F04E-4AB1-8D0C-63DC7AB1E81F}">
      <dgm:prSet/>
      <dgm:spPr/>
      <dgm:t>
        <a:bodyPr rtlCol="0"/>
        <a:lstStyle/>
        <a:p>
          <a:pPr rtl="0"/>
          <a:endParaRPr lang="en-US"/>
        </a:p>
      </dgm:t>
    </dgm:pt>
    <dgm:pt modelId="{8EC937D8-BD76-4A12-A3E5-900D5C1E2E05}">
      <dgm:prSet phldrT="[Text]"/>
      <dgm:spPr/>
      <dgm:t>
        <a:bodyPr rtlCol="0"/>
        <a:lstStyle/>
        <a:p>
          <a:pPr rtl="0"/>
          <a:r>
            <a:rPr lang="hr-HR" noProof="0" dirty="0"/>
            <a:t>Zadatak 2</a:t>
          </a:r>
        </a:p>
      </dgm:t>
    </dgm:pt>
    <dgm:pt modelId="{8265EE85-9851-494E-A6D3-1CDACE947DF3}" type="parTrans" cxnId="{43DC8383-AEE5-490C-A8E5-1F216F2B8FE6}">
      <dgm:prSet/>
      <dgm:spPr/>
      <dgm:t>
        <a:bodyPr rtlCol="0"/>
        <a:lstStyle/>
        <a:p>
          <a:pPr rtl="0"/>
          <a:endParaRPr lang="en-US"/>
        </a:p>
      </dgm:t>
    </dgm:pt>
    <dgm:pt modelId="{B3EFD4A5-9FA1-4ABE-B722-05162509509B}" type="sibTrans" cxnId="{43DC8383-AEE5-490C-A8E5-1F216F2B8FE6}">
      <dgm:prSet/>
      <dgm:spPr/>
      <dgm:t>
        <a:bodyPr rtlCol="0"/>
        <a:lstStyle/>
        <a:p>
          <a:pPr rtl="0"/>
          <a:endParaRPr lang="en-US"/>
        </a:p>
      </dgm:t>
    </dgm:pt>
    <dgm:pt modelId="{7133ECF5-4190-4604-AA2F-03C9A0A9210F}">
      <dgm:prSet phldrT="[Text]"/>
      <dgm:spPr>
        <a:gradFill rotWithShape="0">
          <a:gsLst>
            <a:gs pos="0">
              <a:srgbClr val="394404"/>
            </a:gs>
            <a:gs pos="50000">
              <a:srgbClr val="5F6F0F"/>
            </a:gs>
            <a:gs pos="70000">
              <a:srgbClr val="65741A"/>
            </a:gs>
            <a:gs pos="100000">
              <a:schemeClr val="accent4">
                <a:hueOff val="0"/>
                <a:satOff val="0"/>
                <a:lumOff val="0"/>
                <a:alphaOff val="0"/>
                <a:tint val="100000"/>
                <a:shade val="100000"/>
                <a:satMod val="155000"/>
              </a:schemeClr>
            </a:gs>
          </a:gsLst>
        </a:gradFill>
      </dgm:spPr>
      <dgm:t>
        <a:bodyPr rtlCol="0"/>
        <a:lstStyle/>
        <a:p>
          <a:pPr rtl="0"/>
          <a:r>
            <a:rPr lang="hr-HR" noProof="0" dirty="0"/>
            <a:t>Zadatak 3</a:t>
          </a:r>
        </a:p>
      </dgm:t>
      <dgm:extLst>
        <a:ext uri="{E40237B7-FDA0-4F09-8148-C483321AD2D9}">
          <dgm14:cNvPr xmlns:dgm14="http://schemas.microsoft.com/office/drawing/2010/diagram" id="0" name="" descr="Staggered process showing 3 tasks arranged one below the other and two downward pointing arrows are used to indicate progression from first task to second task and second task to third task."/>
        </a:ext>
      </dgm:extLst>
    </dgm:pt>
    <dgm:pt modelId="{7D1B29D7-21DD-436A-8F7C-E87DE53C1431}" type="parTrans" cxnId="{011A9761-E983-4C7D-AB1D-2038261D8FF8}">
      <dgm:prSet/>
      <dgm:spPr/>
      <dgm:t>
        <a:bodyPr rtlCol="0"/>
        <a:lstStyle/>
        <a:p>
          <a:pPr rtl="0"/>
          <a:endParaRPr lang="en-US"/>
        </a:p>
      </dgm:t>
    </dgm:pt>
    <dgm:pt modelId="{46037378-034A-4662-877A-B53E1DA069A3}" type="sibTrans" cxnId="{011A9761-E983-4C7D-AB1D-2038261D8FF8}">
      <dgm:prSet/>
      <dgm:spPr/>
      <dgm:t>
        <a:bodyPr rtlCol="0"/>
        <a:lstStyle/>
        <a:p>
          <a:pPr rtl="0"/>
          <a:endParaRPr lang="en-US"/>
        </a:p>
      </dgm:t>
    </dgm:pt>
    <dgm:pt modelId="{1D84D8B6-AB32-4491-B5D2-EFE3D7668B88}" type="pres">
      <dgm:prSet presAssocID="{CD7942A0-B7D2-4B14-8FEA-55FC702F5BE7}" presName="outerComposite" presStyleCnt="0">
        <dgm:presLayoutVars>
          <dgm:chMax val="5"/>
          <dgm:dir/>
          <dgm:resizeHandles val="exact"/>
        </dgm:presLayoutVars>
      </dgm:prSet>
      <dgm:spPr/>
    </dgm:pt>
    <dgm:pt modelId="{3E0E8213-E460-4EB7-9A92-C2B1CC553F0D}" type="pres">
      <dgm:prSet presAssocID="{CD7942A0-B7D2-4B14-8FEA-55FC702F5BE7}" presName="dummyMaxCanvas" presStyleCnt="0">
        <dgm:presLayoutVars/>
      </dgm:prSet>
      <dgm:spPr/>
    </dgm:pt>
    <dgm:pt modelId="{124EF20B-D98C-45B2-BB13-7B93B5373CEB}" type="pres">
      <dgm:prSet presAssocID="{CD7942A0-B7D2-4B14-8FEA-55FC702F5BE7}" presName="ThreeNodes_1" presStyleLbl="node1" presStyleIdx="0" presStyleCnt="3">
        <dgm:presLayoutVars>
          <dgm:bulletEnabled val="1"/>
        </dgm:presLayoutVars>
      </dgm:prSet>
      <dgm:spPr/>
    </dgm:pt>
    <dgm:pt modelId="{CA544AF7-F7B2-4CA5-9251-B4CDB8D06634}" type="pres">
      <dgm:prSet presAssocID="{CD7942A0-B7D2-4B14-8FEA-55FC702F5BE7}" presName="ThreeNodes_2" presStyleLbl="node1" presStyleIdx="1" presStyleCnt="3">
        <dgm:presLayoutVars>
          <dgm:bulletEnabled val="1"/>
        </dgm:presLayoutVars>
      </dgm:prSet>
      <dgm:spPr/>
    </dgm:pt>
    <dgm:pt modelId="{2AE92D3F-F0FA-45DD-BB60-4C6FBC6BC016}" type="pres">
      <dgm:prSet presAssocID="{CD7942A0-B7D2-4B14-8FEA-55FC702F5BE7}" presName="ThreeNodes_3" presStyleLbl="node1" presStyleIdx="2" presStyleCnt="3">
        <dgm:presLayoutVars>
          <dgm:bulletEnabled val="1"/>
        </dgm:presLayoutVars>
      </dgm:prSet>
      <dgm:spPr/>
    </dgm:pt>
    <dgm:pt modelId="{9CA877D8-99F8-40A0-89E9-59A61C9A70F4}" type="pres">
      <dgm:prSet presAssocID="{CD7942A0-B7D2-4B14-8FEA-55FC702F5BE7}" presName="ThreeConn_1-2" presStyleLbl="fgAccFollowNode1" presStyleIdx="0" presStyleCnt="2">
        <dgm:presLayoutVars>
          <dgm:bulletEnabled val="1"/>
        </dgm:presLayoutVars>
      </dgm:prSet>
      <dgm:spPr/>
    </dgm:pt>
    <dgm:pt modelId="{62643EF2-016C-41F1-8CBC-398422A85727}" type="pres">
      <dgm:prSet presAssocID="{CD7942A0-B7D2-4B14-8FEA-55FC702F5BE7}" presName="ThreeConn_2-3" presStyleLbl="fgAccFollowNode1" presStyleIdx="1" presStyleCnt="2">
        <dgm:presLayoutVars>
          <dgm:bulletEnabled val="1"/>
        </dgm:presLayoutVars>
      </dgm:prSet>
      <dgm:spPr/>
    </dgm:pt>
    <dgm:pt modelId="{7A2F6994-DA87-4497-BFC7-DD9D6EC5315F}" type="pres">
      <dgm:prSet presAssocID="{CD7942A0-B7D2-4B14-8FEA-55FC702F5BE7}" presName="ThreeNodes_1_text" presStyleLbl="node1" presStyleIdx="2" presStyleCnt="3">
        <dgm:presLayoutVars>
          <dgm:bulletEnabled val="1"/>
        </dgm:presLayoutVars>
      </dgm:prSet>
      <dgm:spPr/>
    </dgm:pt>
    <dgm:pt modelId="{916C48CB-E452-4B79-A9B9-4C9A90B47960}" type="pres">
      <dgm:prSet presAssocID="{CD7942A0-B7D2-4B14-8FEA-55FC702F5BE7}" presName="ThreeNodes_2_text" presStyleLbl="node1" presStyleIdx="2" presStyleCnt="3">
        <dgm:presLayoutVars>
          <dgm:bulletEnabled val="1"/>
        </dgm:presLayoutVars>
      </dgm:prSet>
      <dgm:spPr/>
    </dgm:pt>
    <dgm:pt modelId="{A31D264E-E285-4E5C-8EB7-762CD501BE72}" type="pres">
      <dgm:prSet presAssocID="{CD7942A0-B7D2-4B14-8FEA-55FC702F5BE7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5A89A138-BC1A-490F-935E-2EC3F74E8E18}" type="presOf" srcId="{7133ECF5-4190-4604-AA2F-03C9A0A9210F}" destId="{2AE92D3F-F0FA-45DD-BB60-4C6FBC6BC016}" srcOrd="0" destOrd="0" presId="urn:microsoft.com/office/officeart/2005/8/layout/vProcess5"/>
    <dgm:cxn modelId="{011A9761-E983-4C7D-AB1D-2038261D8FF8}" srcId="{CD7942A0-B7D2-4B14-8FEA-55FC702F5BE7}" destId="{7133ECF5-4190-4604-AA2F-03C9A0A9210F}" srcOrd="2" destOrd="0" parTransId="{7D1B29D7-21DD-436A-8F7C-E87DE53C1431}" sibTransId="{46037378-034A-4662-877A-B53E1DA069A3}"/>
    <dgm:cxn modelId="{8A063A46-8F8D-405A-B2D6-6495FA638F46}" type="presOf" srcId="{8EC937D8-BD76-4A12-A3E5-900D5C1E2E05}" destId="{CA544AF7-F7B2-4CA5-9251-B4CDB8D06634}" srcOrd="0" destOrd="0" presId="urn:microsoft.com/office/officeart/2005/8/layout/vProcess5"/>
    <dgm:cxn modelId="{A071614A-8A85-47B2-A113-0652CAB9B428}" type="presOf" srcId="{095A5E99-E976-4550-8F80-53CC813F2F5A}" destId="{124EF20B-D98C-45B2-BB13-7B93B5373CEB}" srcOrd="0" destOrd="0" presId="urn:microsoft.com/office/officeart/2005/8/layout/vProcess5"/>
    <dgm:cxn modelId="{43DC8383-AEE5-490C-A8E5-1F216F2B8FE6}" srcId="{CD7942A0-B7D2-4B14-8FEA-55FC702F5BE7}" destId="{8EC937D8-BD76-4A12-A3E5-900D5C1E2E05}" srcOrd="1" destOrd="0" parTransId="{8265EE85-9851-494E-A6D3-1CDACE947DF3}" sibTransId="{B3EFD4A5-9FA1-4ABE-B722-05162509509B}"/>
    <dgm:cxn modelId="{03E7038C-2CC0-496B-88A0-60396CDC31E4}" type="presOf" srcId="{7133ECF5-4190-4604-AA2F-03C9A0A9210F}" destId="{A31D264E-E285-4E5C-8EB7-762CD501BE72}" srcOrd="1" destOrd="0" presId="urn:microsoft.com/office/officeart/2005/8/layout/vProcess5"/>
    <dgm:cxn modelId="{C2D0E194-BD14-4AD2-9E3A-CE984C34B6CD}" type="presOf" srcId="{CD7942A0-B7D2-4B14-8FEA-55FC702F5BE7}" destId="{1D84D8B6-AB32-4491-B5D2-EFE3D7668B88}" srcOrd="0" destOrd="0" presId="urn:microsoft.com/office/officeart/2005/8/layout/vProcess5"/>
    <dgm:cxn modelId="{BB374C9D-646D-46E6-89B4-117F0E21BA34}" type="presOf" srcId="{8EC937D8-BD76-4A12-A3E5-900D5C1E2E05}" destId="{916C48CB-E452-4B79-A9B9-4C9A90B47960}" srcOrd="1" destOrd="0" presId="urn:microsoft.com/office/officeart/2005/8/layout/vProcess5"/>
    <dgm:cxn modelId="{12FC7FDE-4033-4970-A683-61DE6FA84E89}" type="presOf" srcId="{8877691F-1B60-4485-9174-DDEC7EE68B70}" destId="{9CA877D8-99F8-40A0-89E9-59A61C9A70F4}" srcOrd="0" destOrd="0" presId="urn:microsoft.com/office/officeart/2005/8/layout/vProcess5"/>
    <dgm:cxn modelId="{D1A4D8E6-F04E-4AB1-8D0C-63DC7AB1E81F}" srcId="{CD7942A0-B7D2-4B14-8FEA-55FC702F5BE7}" destId="{095A5E99-E976-4550-8F80-53CC813F2F5A}" srcOrd="0" destOrd="0" parTransId="{03339A0D-5DC0-4B29-8353-C5AEBFD4DE86}" sibTransId="{8877691F-1B60-4485-9174-DDEC7EE68B70}"/>
    <dgm:cxn modelId="{7C007CEB-6418-4EA7-9CB6-5B93D0C655E6}" type="presOf" srcId="{095A5E99-E976-4550-8F80-53CC813F2F5A}" destId="{7A2F6994-DA87-4497-BFC7-DD9D6EC5315F}" srcOrd="1" destOrd="0" presId="urn:microsoft.com/office/officeart/2005/8/layout/vProcess5"/>
    <dgm:cxn modelId="{6CF7D6F9-A5F2-48E3-AF5C-A2074559AE21}" type="presOf" srcId="{B3EFD4A5-9FA1-4ABE-B722-05162509509B}" destId="{62643EF2-016C-41F1-8CBC-398422A85727}" srcOrd="0" destOrd="0" presId="urn:microsoft.com/office/officeart/2005/8/layout/vProcess5"/>
    <dgm:cxn modelId="{768DB908-A4BF-48A6-A740-5DD0CBAFBB11}" type="presParOf" srcId="{1D84D8B6-AB32-4491-B5D2-EFE3D7668B88}" destId="{3E0E8213-E460-4EB7-9A92-C2B1CC553F0D}" srcOrd="0" destOrd="0" presId="urn:microsoft.com/office/officeart/2005/8/layout/vProcess5"/>
    <dgm:cxn modelId="{A8B17D3B-E670-4FE0-A845-244C702B8151}" type="presParOf" srcId="{1D84D8B6-AB32-4491-B5D2-EFE3D7668B88}" destId="{124EF20B-D98C-45B2-BB13-7B93B5373CEB}" srcOrd="1" destOrd="0" presId="urn:microsoft.com/office/officeart/2005/8/layout/vProcess5"/>
    <dgm:cxn modelId="{1E8E2D8B-A980-4080-A16E-1F74528DE4D0}" type="presParOf" srcId="{1D84D8B6-AB32-4491-B5D2-EFE3D7668B88}" destId="{CA544AF7-F7B2-4CA5-9251-B4CDB8D06634}" srcOrd="2" destOrd="0" presId="urn:microsoft.com/office/officeart/2005/8/layout/vProcess5"/>
    <dgm:cxn modelId="{7992440C-9F36-432D-90EE-E2A708CEB38B}" type="presParOf" srcId="{1D84D8B6-AB32-4491-B5D2-EFE3D7668B88}" destId="{2AE92D3F-F0FA-45DD-BB60-4C6FBC6BC016}" srcOrd="3" destOrd="0" presId="urn:microsoft.com/office/officeart/2005/8/layout/vProcess5"/>
    <dgm:cxn modelId="{DBE883B8-7D13-43BA-A456-8DBB93D30C93}" type="presParOf" srcId="{1D84D8B6-AB32-4491-B5D2-EFE3D7668B88}" destId="{9CA877D8-99F8-40A0-89E9-59A61C9A70F4}" srcOrd="4" destOrd="0" presId="urn:microsoft.com/office/officeart/2005/8/layout/vProcess5"/>
    <dgm:cxn modelId="{A3B9E6ED-FFD0-430E-B609-EBE8E75E7C44}" type="presParOf" srcId="{1D84D8B6-AB32-4491-B5D2-EFE3D7668B88}" destId="{62643EF2-016C-41F1-8CBC-398422A85727}" srcOrd="5" destOrd="0" presId="urn:microsoft.com/office/officeart/2005/8/layout/vProcess5"/>
    <dgm:cxn modelId="{278FE748-9C54-4E36-9203-E948DB63C99A}" type="presParOf" srcId="{1D84D8B6-AB32-4491-B5D2-EFE3D7668B88}" destId="{7A2F6994-DA87-4497-BFC7-DD9D6EC5315F}" srcOrd="6" destOrd="0" presId="urn:microsoft.com/office/officeart/2005/8/layout/vProcess5"/>
    <dgm:cxn modelId="{E81279B5-23BF-4F73-A353-8831FC04E9BC}" type="presParOf" srcId="{1D84D8B6-AB32-4491-B5D2-EFE3D7668B88}" destId="{916C48CB-E452-4B79-A9B9-4C9A90B47960}" srcOrd="7" destOrd="0" presId="urn:microsoft.com/office/officeart/2005/8/layout/vProcess5"/>
    <dgm:cxn modelId="{16289EC3-0C51-4B32-B6CC-FE8F7F6F6C76}" type="presParOf" srcId="{1D84D8B6-AB32-4491-B5D2-EFE3D7668B88}" destId="{A31D264E-E285-4E5C-8EB7-762CD501BE72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4EF20B-D98C-45B2-BB13-7B93B5373CEB}">
      <dsp:nvSpPr>
        <dsp:cNvPr id="0" name=""/>
        <dsp:cNvSpPr/>
      </dsp:nvSpPr>
      <dsp:spPr>
        <a:xfrm>
          <a:off x="0" y="0"/>
          <a:ext cx="3238330" cy="1005030"/>
        </a:xfrm>
        <a:prstGeom prst="roundRect">
          <a:avLst>
            <a:gd name="adj" fmla="val 10000"/>
          </a:avLst>
        </a:prstGeom>
        <a:gradFill rotWithShape="0">
          <a:gsLst>
            <a:gs pos="0">
              <a:srgbClr val="703000"/>
            </a:gs>
            <a:gs pos="50000">
              <a:srgbClr val="A44A00"/>
            </a:gs>
            <a:gs pos="70000">
              <a:srgbClr val="BC5500"/>
            </a:gs>
            <a:gs pos="100000">
              <a:srgbClr val="F26D00"/>
            </a:gs>
          </a:gsLst>
          <a:lin ang="16200000" scaled="0"/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rtlCol="0" anchor="ctr" anchorCtr="0">
          <a:noAutofit/>
        </a:bodyPr>
        <a:lstStyle/>
        <a:p>
          <a:pPr marL="0" lvl="0" indent="0" algn="l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3700" kern="1200" noProof="0" dirty="0"/>
            <a:t>Zadatak 1</a:t>
          </a:r>
        </a:p>
      </dsp:txBody>
      <dsp:txXfrm>
        <a:off x="29436" y="29436"/>
        <a:ext cx="2153825" cy="946158"/>
      </dsp:txXfrm>
    </dsp:sp>
    <dsp:sp modelId="{CA544AF7-F7B2-4CA5-9251-B4CDB8D06634}">
      <dsp:nvSpPr>
        <dsp:cNvPr id="0" name=""/>
        <dsp:cNvSpPr/>
      </dsp:nvSpPr>
      <dsp:spPr>
        <a:xfrm>
          <a:off x="285735" y="1172535"/>
          <a:ext cx="3238330" cy="100503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3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000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rtlCol="0" anchor="ctr" anchorCtr="0">
          <a:noAutofit/>
        </a:bodyPr>
        <a:lstStyle/>
        <a:p>
          <a:pPr marL="0" lvl="0" indent="0" algn="l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3700" kern="1200" noProof="0" dirty="0"/>
            <a:t>Zadatak 2</a:t>
          </a:r>
        </a:p>
      </dsp:txBody>
      <dsp:txXfrm>
        <a:off x="315171" y="1201971"/>
        <a:ext cx="2240454" cy="946158"/>
      </dsp:txXfrm>
    </dsp:sp>
    <dsp:sp modelId="{2AE92D3F-F0FA-45DD-BB60-4C6FBC6BC016}">
      <dsp:nvSpPr>
        <dsp:cNvPr id="0" name=""/>
        <dsp:cNvSpPr/>
      </dsp:nvSpPr>
      <dsp:spPr>
        <a:xfrm>
          <a:off x="571470" y="2345070"/>
          <a:ext cx="3238330" cy="1005030"/>
        </a:xfrm>
        <a:prstGeom prst="roundRect">
          <a:avLst>
            <a:gd name="adj" fmla="val 10000"/>
          </a:avLst>
        </a:prstGeom>
        <a:gradFill rotWithShape="0">
          <a:gsLst>
            <a:gs pos="0">
              <a:srgbClr val="394404"/>
            </a:gs>
            <a:gs pos="50000">
              <a:srgbClr val="5F6F0F"/>
            </a:gs>
            <a:gs pos="70000">
              <a:srgbClr val="65741A"/>
            </a:gs>
            <a:gs pos="100000">
              <a:schemeClr val="accent4">
                <a:hueOff val="0"/>
                <a:satOff val="0"/>
                <a:lumOff val="0"/>
                <a:alphaOff val="0"/>
                <a:tint val="1000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rtlCol="0" anchor="ctr" anchorCtr="0">
          <a:noAutofit/>
        </a:bodyPr>
        <a:lstStyle/>
        <a:p>
          <a:pPr marL="0" lvl="0" indent="0" algn="l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3700" kern="1200" noProof="0" dirty="0"/>
            <a:t>Zadatak 3</a:t>
          </a:r>
        </a:p>
      </dsp:txBody>
      <dsp:txXfrm>
        <a:off x="600906" y="2374506"/>
        <a:ext cx="2240454" cy="946158"/>
      </dsp:txXfrm>
    </dsp:sp>
    <dsp:sp modelId="{9CA877D8-99F8-40A0-89E9-59A61C9A70F4}">
      <dsp:nvSpPr>
        <dsp:cNvPr id="0" name=""/>
        <dsp:cNvSpPr/>
      </dsp:nvSpPr>
      <dsp:spPr>
        <a:xfrm>
          <a:off x="2585061" y="762147"/>
          <a:ext cx="653269" cy="653269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830" tIns="36830" rIns="36830" bIns="36830" numCol="1" spcCol="1270" rtlCol="0" anchor="ctr" anchorCtr="0">
          <a:noAutofit/>
        </a:bodyPr>
        <a:lstStyle/>
        <a:p>
          <a:pPr marL="0" lvl="0" indent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900" kern="1200"/>
        </a:p>
      </dsp:txBody>
      <dsp:txXfrm>
        <a:off x="2732047" y="762147"/>
        <a:ext cx="359297" cy="491585"/>
      </dsp:txXfrm>
    </dsp:sp>
    <dsp:sp modelId="{62643EF2-016C-41F1-8CBC-398422A85727}">
      <dsp:nvSpPr>
        <dsp:cNvPr id="0" name=""/>
        <dsp:cNvSpPr/>
      </dsp:nvSpPr>
      <dsp:spPr>
        <a:xfrm>
          <a:off x="2870796" y="1927982"/>
          <a:ext cx="653269" cy="653269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830" tIns="36830" rIns="36830" bIns="36830" numCol="1" spcCol="1270" rtlCol="0" anchor="ctr" anchorCtr="0">
          <a:noAutofit/>
        </a:bodyPr>
        <a:lstStyle/>
        <a:p>
          <a:pPr marL="0" lvl="0" indent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900" kern="1200"/>
        </a:p>
      </dsp:txBody>
      <dsp:txXfrm>
        <a:off x="3017782" y="1927982"/>
        <a:ext cx="359297" cy="4915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 zaglavlj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hr-HR" dirty="0"/>
          </a:p>
        </p:txBody>
      </p:sp>
      <p:sp>
        <p:nvSpPr>
          <p:cNvPr id="3" name="Rezervirano mjesto za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algn="r" rtl="0"/>
            <a:fld id="{3456BB6F-F4DF-4FB4-8D4F-3FB0EF70A452}" type="datetime1">
              <a:rPr lang="hr-HR" smtClean="0"/>
              <a:pPr algn="r" rtl="0"/>
              <a:t>25.2.2019.</a:t>
            </a:fld>
            <a:endParaRPr lang="hr-HR" dirty="0"/>
          </a:p>
        </p:txBody>
      </p:sp>
      <p:sp>
        <p:nvSpPr>
          <p:cNvPr id="4" name="Rezervirano mjesto za podnožj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hr-HR" dirty="0"/>
          </a:p>
        </p:txBody>
      </p:sp>
      <p:sp>
        <p:nvSpPr>
          <p:cNvPr id="5" name="Rezervirano mjesto za broj slajda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algn="r" rtl="0"/>
            <a:fld id="{79429053-DC2A-4342-ADD4-2FD729D91E2C}" type="slidenum">
              <a:rPr lang="hr-HR" smtClean="0"/>
              <a:pPr algn="r" rtl="0"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42320457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 zaglavlj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hr-HR" dirty="0"/>
          </a:p>
        </p:txBody>
      </p:sp>
      <p:sp>
        <p:nvSpPr>
          <p:cNvPr id="3" name="Rezervirano mjesto za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0">
              <a:defRPr sz="1200"/>
            </a:lvl1pPr>
          </a:lstStyle>
          <a:p>
            <a:fld id="{5B4E10AB-1A35-42F1-B8D1-BBAD9C4D3D6E}" type="datetime1">
              <a:rPr lang="hr-HR" smtClean="0"/>
              <a:pPr/>
              <a:t>25.2.2019.</a:t>
            </a:fld>
            <a:endParaRPr lang="hr-HR" dirty="0"/>
          </a:p>
        </p:txBody>
      </p:sp>
      <p:sp>
        <p:nvSpPr>
          <p:cNvPr id="4" name="Rezervirano mjesto za sliku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hr-HR" dirty="0"/>
          </a:p>
        </p:txBody>
      </p:sp>
      <p:sp>
        <p:nvSpPr>
          <p:cNvPr id="5" name="Rezervirano mjesto za bilješk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hr-HR" dirty="0"/>
              <a:t>Kliknite da biste uredili stilove teksta matrice</a:t>
            </a:r>
          </a:p>
          <a:p>
            <a:pPr lvl="1" rtl="0"/>
            <a:r>
              <a:rPr lang="hr-HR" dirty="0"/>
              <a:t>Druga razina</a:t>
            </a:r>
          </a:p>
          <a:p>
            <a:pPr lvl="2" rtl="0"/>
            <a:r>
              <a:rPr lang="hr-HR" dirty="0"/>
              <a:t>Treća razina</a:t>
            </a:r>
          </a:p>
          <a:p>
            <a:pPr lvl="3" rtl="0"/>
            <a:r>
              <a:rPr lang="hr-HR" dirty="0"/>
              <a:t>Četvrta razina</a:t>
            </a:r>
          </a:p>
          <a:p>
            <a:pPr lvl="4" rtl="0"/>
            <a:r>
              <a:rPr lang="hr-HR" dirty="0"/>
              <a:t>Peta razina</a:t>
            </a:r>
          </a:p>
        </p:txBody>
      </p:sp>
      <p:sp>
        <p:nvSpPr>
          <p:cNvPr id="6" name="Rezervirano mjesto za podnožj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hr-HR" dirty="0"/>
          </a:p>
        </p:txBody>
      </p:sp>
      <p:sp>
        <p:nvSpPr>
          <p:cNvPr id="7" name="Rezervirano mjesto za broj slajd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algn="r"/>
            <a:fld id="{3EBA5BD7-F043-4D1B-AA17-CD412FC534DE}" type="slidenum">
              <a:rPr lang="hr-HR" smtClean="0"/>
              <a:pPr algn="r"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767057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/>
            <a:fld id="{3EBA5BD7-F043-4D1B-AA17-CD412FC534DE}" type="slidenum">
              <a:rPr lang="hr-HR" smtClean="0"/>
              <a:pPr algn="r"/>
              <a:t>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6271577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/>
            <a:fld id="{3EBA5BD7-F043-4D1B-AA17-CD412FC534DE}" type="slidenum">
              <a:rPr lang="hr-HR" smtClean="0"/>
              <a:pPr algn="r"/>
              <a:t>2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5164846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/>
            <a:fld id="{3EBA5BD7-F043-4D1B-AA17-CD412FC534DE}" type="slidenum">
              <a:rPr lang="hr-HR" smtClean="0"/>
              <a:pPr algn="r"/>
              <a:t>3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341973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/>
            <a:fld id="{3EBA5BD7-F043-4D1B-AA17-CD412FC534DE}" type="slidenum">
              <a:rPr lang="hr-HR" smtClean="0"/>
              <a:pPr algn="r"/>
              <a:t>4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6708568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 sliku na slajdu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Rezervirano mjesto za bilješke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  <p:sp>
        <p:nvSpPr>
          <p:cNvPr id="4" name="Rezervirano mjesto za broj slajda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algn="r" rtl="0"/>
            <a:fld id="{3EBA5BD7-F043-4D1B-AA17-CD412FC534DE}" type="slidenum">
              <a:rPr lang="hr-HR" smtClean="0"/>
              <a:pPr algn="r" rtl="0"/>
              <a:t>5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41172290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/>
            <a:fld id="{3EBA5BD7-F043-4D1B-AA17-CD412FC534DE}" type="slidenum">
              <a:rPr lang="hr-HR" smtClean="0"/>
              <a:pPr algn="r"/>
              <a:t>6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2059035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/>
            <a:fld id="{3EBA5BD7-F043-4D1B-AA17-CD412FC534DE}" type="slidenum">
              <a:rPr lang="hr-HR" smtClean="0"/>
              <a:pPr algn="r"/>
              <a:t>7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6277160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/>
            <a:fld id="{3EBA5BD7-F043-4D1B-AA17-CD412FC534DE}" type="slidenum">
              <a:rPr lang="hr-HR" smtClean="0"/>
              <a:pPr algn="r"/>
              <a:t>8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7696075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/>
            <a:fld id="{3EBA5BD7-F043-4D1B-AA17-CD412FC534DE}" type="slidenum">
              <a:rPr lang="hr-HR" smtClean="0"/>
              <a:pPr algn="r"/>
              <a:t>9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0898227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/>
            <a:fld id="{3EBA5BD7-F043-4D1B-AA17-CD412FC534DE}" type="slidenum">
              <a:rPr lang="hr-HR" smtClean="0"/>
              <a:pPr algn="r"/>
              <a:t>10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2455283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/>
            <a:fld id="{3EBA5BD7-F043-4D1B-AA17-CD412FC534DE}" type="slidenum">
              <a:rPr lang="hr-HR" smtClean="0"/>
              <a:pPr algn="r"/>
              <a:t>11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0153478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dijagonale"/>
          <p:cNvGrpSpPr/>
          <p:nvPr/>
        </p:nvGrpSpPr>
        <p:grpSpPr>
          <a:xfrm>
            <a:off x="5638801" y="4145282"/>
            <a:ext cx="3515503" cy="2731407"/>
            <a:chOff x="5638800" y="3108960"/>
            <a:chExt cx="3515503" cy="2048555"/>
          </a:xfrm>
        </p:grpSpPr>
        <p:cxnSp>
          <p:nvCxnSpPr>
            <p:cNvPr id="14" name="Ravni poveznik 13"/>
            <p:cNvCxnSpPr/>
            <p:nvPr/>
          </p:nvCxnSpPr>
          <p:spPr>
            <a:xfrm flipV="1">
              <a:off x="5638800" y="3108960"/>
              <a:ext cx="3515503" cy="2037116"/>
            </a:xfrm>
            <a:prstGeom prst="line">
              <a:avLst/>
            </a:prstGeom>
            <a:noFill/>
            <a:ln w="38100">
              <a:gradFill>
                <a:gsLst>
                  <a:gs pos="50000">
                    <a:schemeClr val="accent1">
                      <a:lumMod val="75000"/>
                    </a:schemeClr>
                  </a:gs>
                  <a:gs pos="0">
                    <a:schemeClr val="accent1"/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7" name="Ravni poveznik 16"/>
            <p:cNvCxnSpPr/>
            <p:nvPr/>
          </p:nvCxnSpPr>
          <p:spPr>
            <a:xfrm flipV="1">
              <a:off x="6004643" y="3333750"/>
              <a:ext cx="3149660" cy="1823765"/>
            </a:xfrm>
            <a:prstGeom prst="line">
              <a:avLst/>
            </a:prstGeom>
            <a:noFill/>
            <a:ln w="28575">
              <a:gradFill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9" name="Ravni poveznik 18"/>
            <p:cNvCxnSpPr/>
            <p:nvPr/>
          </p:nvCxnSpPr>
          <p:spPr>
            <a:xfrm flipV="1">
              <a:off x="6388342" y="3549891"/>
              <a:ext cx="2765961" cy="1600149"/>
            </a:xfrm>
            <a:prstGeom prst="line">
              <a:avLst/>
            </a:prstGeom>
            <a:noFill/>
            <a:ln w="25400">
              <a:gradFill>
                <a:gsLst>
                  <a:gs pos="0">
                    <a:schemeClr val="accent1">
                      <a:lumMod val="50000"/>
                    </a:schemeClr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12" name="crte na dnu"/>
          <p:cNvGrpSpPr/>
          <p:nvPr/>
        </p:nvGrpSpPr>
        <p:grpSpPr>
          <a:xfrm>
            <a:off x="-6689" y="6057150"/>
            <a:ext cx="4125119" cy="820207"/>
            <a:chOff x="-6689" y="4553748"/>
            <a:chExt cx="4125119" cy="615155"/>
          </a:xfrm>
        </p:grpSpPr>
        <p:sp>
          <p:nvSpPr>
            <p:cNvPr id="9" name="Prostoručni oblik 8"/>
            <p:cNvSpPr/>
            <p:nvPr/>
          </p:nvSpPr>
          <p:spPr>
            <a:xfrm rot="16200000">
              <a:off x="1754302" y="2802395"/>
              <a:ext cx="612775" cy="4115481"/>
            </a:xfrm>
            <a:custGeom>
              <a:avLst/>
              <a:gdLst>
                <a:gd name="connsiteX0" fmla="*/ 0 w 603250"/>
                <a:gd name="connsiteY0" fmla="*/ 3905250 h 3905250"/>
                <a:gd name="connsiteX1" fmla="*/ 603250 w 603250"/>
                <a:gd name="connsiteY1" fmla="*/ 2984500 h 3905250"/>
                <a:gd name="connsiteX2" fmla="*/ 603250 w 603250"/>
                <a:gd name="connsiteY2" fmla="*/ 0 h 3905250"/>
                <a:gd name="connsiteX0" fmla="*/ 0 w 612775"/>
                <a:gd name="connsiteY0" fmla="*/ 3919538 h 3919538"/>
                <a:gd name="connsiteX1" fmla="*/ 612775 w 612775"/>
                <a:gd name="connsiteY1" fmla="*/ 2984500 h 3919538"/>
                <a:gd name="connsiteX2" fmla="*/ 612775 w 612775"/>
                <a:gd name="connsiteY2" fmla="*/ 0 h 3919538"/>
                <a:gd name="connsiteX0" fmla="*/ 0 w 612775"/>
                <a:gd name="connsiteY0" fmla="*/ 4115481 h 4115481"/>
                <a:gd name="connsiteX1" fmla="*/ 612775 w 612775"/>
                <a:gd name="connsiteY1" fmla="*/ 3180443 h 4115481"/>
                <a:gd name="connsiteX2" fmla="*/ 612775 w 612775"/>
                <a:gd name="connsiteY2" fmla="*/ 0 h 4115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12775" h="4115481">
                  <a:moveTo>
                    <a:pt x="0" y="4115481"/>
                  </a:moveTo>
                  <a:lnTo>
                    <a:pt x="612775" y="3180443"/>
                  </a:lnTo>
                  <a:lnTo>
                    <a:pt x="612775" y="0"/>
                  </a:lnTo>
                </a:path>
              </a:pathLst>
            </a:custGeom>
            <a:noFill/>
            <a:ln w="38100">
              <a:gradFill>
                <a:gsLst>
                  <a:gs pos="50000">
                    <a:schemeClr val="accent1">
                      <a:lumMod val="75000"/>
                    </a:schemeClr>
                  </a:gs>
                  <a:gs pos="0">
                    <a:schemeClr val="accent1"/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rtl="0"/>
              <a:endParaRPr lang="hr-HR" sz="1800" dirty="0"/>
            </a:p>
          </p:txBody>
        </p:sp>
        <p:sp>
          <p:nvSpPr>
            <p:cNvPr id="10" name="Prostoručni oblik 9"/>
            <p:cNvSpPr/>
            <p:nvPr/>
          </p:nvSpPr>
          <p:spPr>
            <a:xfrm rot="16200000">
              <a:off x="1604659" y="3152814"/>
              <a:ext cx="410751" cy="3621427"/>
            </a:xfrm>
            <a:custGeom>
              <a:avLst/>
              <a:gdLst>
                <a:gd name="connsiteX0" fmla="*/ 0 w 603250"/>
                <a:gd name="connsiteY0" fmla="*/ 3905250 h 3905250"/>
                <a:gd name="connsiteX1" fmla="*/ 603250 w 603250"/>
                <a:gd name="connsiteY1" fmla="*/ 2984500 h 3905250"/>
                <a:gd name="connsiteX2" fmla="*/ 603250 w 603250"/>
                <a:gd name="connsiteY2" fmla="*/ 0 h 3905250"/>
                <a:gd name="connsiteX0" fmla="*/ 0 w 612775"/>
                <a:gd name="connsiteY0" fmla="*/ 3919538 h 3919538"/>
                <a:gd name="connsiteX1" fmla="*/ 612775 w 612775"/>
                <a:gd name="connsiteY1" fmla="*/ 2984500 h 3919538"/>
                <a:gd name="connsiteX2" fmla="*/ 612775 w 612775"/>
                <a:gd name="connsiteY2" fmla="*/ 0 h 3919538"/>
                <a:gd name="connsiteX0" fmla="*/ 0 w 612775"/>
                <a:gd name="connsiteY0" fmla="*/ 3919538 h 3919538"/>
                <a:gd name="connsiteX1" fmla="*/ 202024 w 612775"/>
                <a:gd name="connsiteY1" fmla="*/ 3607676 h 3919538"/>
                <a:gd name="connsiteX2" fmla="*/ 612775 w 612775"/>
                <a:gd name="connsiteY2" fmla="*/ 2984500 h 3919538"/>
                <a:gd name="connsiteX3" fmla="*/ 612775 w 612775"/>
                <a:gd name="connsiteY3" fmla="*/ 0 h 3919538"/>
                <a:gd name="connsiteX0" fmla="*/ 0 w 410751"/>
                <a:gd name="connsiteY0" fmla="*/ 3607676 h 3607676"/>
                <a:gd name="connsiteX1" fmla="*/ 410751 w 410751"/>
                <a:gd name="connsiteY1" fmla="*/ 2984500 h 3607676"/>
                <a:gd name="connsiteX2" fmla="*/ 410751 w 410751"/>
                <a:gd name="connsiteY2" fmla="*/ 0 h 3607676"/>
                <a:gd name="connsiteX0" fmla="*/ 0 w 410751"/>
                <a:gd name="connsiteY0" fmla="*/ 3607676 h 3607676"/>
                <a:gd name="connsiteX1" fmla="*/ 410751 w 410751"/>
                <a:gd name="connsiteY1" fmla="*/ 2984500 h 3607676"/>
                <a:gd name="connsiteX2" fmla="*/ 409575 w 410751"/>
                <a:gd name="connsiteY2" fmla="*/ 185820 h 3607676"/>
                <a:gd name="connsiteX3" fmla="*/ 410751 w 410751"/>
                <a:gd name="connsiteY3" fmla="*/ 0 h 3607676"/>
                <a:gd name="connsiteX0" fmla="*/ 0 w 410751"/>
                <a:gd name="connsiteY0" fmla="*/ 3421856 h 3421856"/>
                <a:gd name="connsiteX1" fmla="*/ 410751 w 410751"/>
                <a:gd name="connsiteY1" fmla="*/ 2798680 h 3421856"/>
                <a:gd name="connsiteX2" fmla="*/ 409575 w 410751"/>
                <a:gd name="connsiteY2" fmla="*/ 0 h 3421856"/>
                <a:gd name="connsiteX0" fmla="*/ 0 w 410751"/>
                <a:gd name="connsiteY0" fmla="*/ 3614170 h 3614170"/>
                <a:gd name="connsiteX1" fmla="*/ 410751 w 410751"/>
                <a:gd name="connsiteY1" fmla="*/ 2990994 h 3614170"/>
                <a:gd name="connsiteX2" fmla="*/ 405947 w 410751"/>
                <a:gd name="connsiteY2" fmla="*/ 0 h 3614170"/>
                <a:gd name="connsiteX0" fmla="*/ 0 w 410751"/>
                <a:gd name="connsiteY0" fmla="*/ 3621427 h 3621427"/>
                <a:gd name="connsiteX1" fmla="*/ 410751 w 410751"/>
                <a:gd name="connsiteY1" fmla="*/ 2998251 h 3621427"/>
                <a:gd name="connsiteX2" fmla="*/ 405947 w 410751"/>
                <a:gd name="connsiteY2" fmla="*/ 0 h 36214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10751" h="3621427">
                  <a:moveTo>
                    <a:pt x="0" y="3621427"/>
                  </a:moveTo>
                  <a:lnTo>
                    <a:pt x="410751" y="2998251"/>
                  </a:lnTo>
                  <a:cubicBezTo>
                    <a:pt x="410359" y="2065358"/>
                    <a:pt x="406339" y="932893"/>
                    <a:pt x="405947" y="0"/>
                  </a:cubicBezTo>
                </a:path>
              </a:pathLst>
            </a:custGeom>
            <a:noFill/>
            <a:ln w="28575">
              <a:gradFill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rtl="0"/>
              <a:endParaRPr lang="hr-HR" sz="1800" dirty="0"/>
            </a:p>
          </p:txBody>
        </p:sp>
        <p:sp>
          <p:nvSpPr>
            <p:cNvPr id="11" name="Prostoručni oblik 10"/>
            <p:cNvSpPr/>
            <p:nvPr/>
          </p:nvSpPr>
          <p:spPr>
            <a:xfrm rot="16200000">
              <a:off x="1462308" y="3453376"/>
              <a:ext cx="241768" cy="3179761"/>
            </a:xfrm>
            <a:custGeom>
              <a:avLst/>
              <a:gdLst>
                <a:gd name="connsiteX0" fmla="*/ 0 w 603250"/>
                <a:gd name="connsiteY0" fmla="*/ 3905250 h 3905250"/>
                <a:gd name="connsiteX1" fmla="*/ 603250 w 603250"/>
                <a:gd name="connsiteY1" fmla="*/ 2984500 h 3905250"/>
                <a:gd name="connsiteX2" fmla="*/ 603250 w 603250"/>
                <a:gd name="connsiteY2" fmla="*/ 0 h 3905250"/>
                <a:gd name="connsiteX0" fmla="*/ 0 w 612775"/>
                <a:gd name="connsiteY0" fmla="*/ 3919538 h 3919538"/>
                <a:gd name="connsiteX1" fmla="*/ 612775 w 612775"/>
                <a:gd name="connsiteY1" fmla="*/ 2984500 h 3919538"/>
                <a:gd name="connsiteX2" fmla="*/ 612775 w 612775"/>
                <a:gd name="connsiteY2" fmla="*/ 0 h 3919538"/>
                <a:gd name="connsiteX0" fmla="*/ 0 w 612775"/>
                <a:gd name="connsiteY0" fmla="*/ 3919538 h 3919538"/>
                <a:gd name="connsiteX1" fmla="*/ 373856 w 612775"/>
                <a:gd name="connsiteY1" fmla="*/ 3344891 h 3919538"/>
                <a:gd name="connsiteX2" fmla="*/ 612775 w 612775"/>
                <a:gd name="connsiteY2" fmla="*/ 2984500 h 3919538"/>
                <a:gd name="connsiteX3" fmla="*/ 612775 w 612775"/>
                <a:gd name="connsiteY3" fmla="*/ 0 h 3919538"/>
                <a:gd name="connsiteX0" fmla="*/ 0 w 238919"/>
                <a:gd name="connsiteY0" fmla="*/ 3344891 h 3344891"/>
                <a:gd name="connsiteX1" fmla="*/ 238919 w 238919"/>
                <a:gd name="connsiteY1" fmla="*/ 2984500 h 3344891"/>
                <a:gd name="connsiteX2" fmla="*/ 238919 w 238919"/>
                <a:gd name="connsiteY2" fmla="*/ 0 h 3344891"/>
                <a:gd name="connsiteX0" fmla="*/ 0 w 238919"/>
                <a:gd name="connsiteY0" fmla="*/ 3344891 h 3344891"/>
                <a:gd name="connsiteX1" fmla="*/ 238919 w 238919"/>
                <a:gd name="connsiteY1" fmla="*/ 2984500 h 3344891"/>
                <a:gd name="connsiteX2" fmla="*/ 238125 w 238919"/>
                <a:gd name="connsiteY2" fmla="*/ 368330 h 3344891"/>
                <a:gd name="connsiteX3" fmla="*/ 238919 w 238919"/>
                <a:gd name="connsiteY3" fmla="*/ 0 h 3344891"/>
                <a:gd name="connsiteX0" fmla="*/ 0 w 238919"/>
                <a:gd name="connsiteY0" fmla="*/ 2976561 h 2976561"/>
                <a:gd name="connsiteX1" fmla="*/ 238919 w 238919"/>
                <a:gd name="connsiteY1" fmla="*/ 2616170 h 2976561"/>
                <a:gd name="connsiteX2" fmla="*/ 238125 w 238919"/>
                <a:gd name="connsiteY2" fmla="*/ 0 h 2976561"/>
                <a:gd name="connsiteX0" fmla="*/ 0 w 241768"/>
                <a:gd name="connsiteY0" fmla="*/ 3179761 h 3179761"/>
                <a:gd name="connsiteX1" fmla="*/ 238919 w 241768"/>
                <a:gd name="connsiteY1" fmla="*/ 2819370 h 3179761"/>
                <a:gd name="connsiteX2" fmla="*/ 241754 w 241768"/>
                <a:gd name="connsiteY2" fmla="*/ 0 h 3179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1768" h="3179761">
                  <a:moveTo>
                    <a:pt x="0" y="3179761"/>
                  </a:moveTo>
                  <a:lnTo>
                    <a:pt x="238919" y="2819370"/>
                  </a:lnTo>
                  <a:cubicBezTo>
                    <a:pt x="238654" y="1947313"/>
                    <a:pt x="242019" y="872057"/>
                    <a:pt x="241754" y="0"/>
                  </a:cubicBezTo>
                </a:path>
              </a:pathLst>
            </a:custGeom>
            <a:noFill/>
            <a:ln w="25400">
              <a:gradFill>
                <a:gsLst>
                  <a:gs pos="0">
                    <a:schemeClr val="accent1">
                      <a:lumMod val="50000"/>
                    </a:schemeClr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rtl="0"/>
              <a:endParaRPr lang="hr-HR" sz="1800" dirty="0"/>
            </a:p>
          </p:txBody>
        </p:sp>
      </p:grpSp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1219200" y="584201"/>
            <a:ext cx="6553200" cy="2000251"/>
          </a:xfrm>
        </p:spPr>
        <p:txBody>
          <a:bodyPr rtlCol="0">
            <a:normAutofit/>
          </a:bodyPr>
          <a:lstStyle>
            <a:lvl1pPr algn="l" rtl="0">
              <a:defRPr sz="4051"/>
            </a:lvl1pPr>
          </a:lstStyle>
          <a:p>
            <a:pPr rtl="0"/>
            <a:r>
              <a:rPr lang="hr-HR"/>
              <a:t>Kliknite da biste uredili stil naslova matrice</a:t>
            </a:r>
            <a:endParaRPr lang="hr-HR" dirty="0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219200" y="2616200"/>
            <a:ext cx="6553200" cy="17526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0"/>
              </a:spcBef>
              <a:buNone/>
              <a:defRPr sz="2101" cap="all" spc="150" baseline="0">
                <a:solidFill>
                  <a:schemeClr val="accent1"/>
                </a:solidFill>
              </a:defRPr>
            </a:lvl1pPr>
            <a:lvl2pPr marL="457242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84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726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967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21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451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693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935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hr-HR"/>
              <a:t>Kliknite da biste uredili stil podnaslova matrice</a:t>
            </a:r>
            <a:endParaRPr lang="hr-HR" dirty="0"/>
          </a:p>
        </p:txBody>
      </p:sp>
      <p:sp>
        <p:nvSpPr>
          <p:cNvPr id="22" name="Rezervirano mjesto za datum 2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084BAA47-6998-406B-ADB9-879323366578}" type="datetime1">
              <a:rPr lang="hr-HR" smtClean="0"/>
              <a:pPr/>
              <a:t>25.2.2019.</a:t>
            </a:fld>
            <a:endParaRPr lang="hr-HR" dirty="0"/>
          </a:p>
        </p:txBody>
      </p:sp>
      <p:sp>
        <p:nvSpPr>
          <p:cNvPr id="23" name="Rezervirano mjesto za podnožje 2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  <p:sp>
        <p:nvSpPr>
          <p:cNvPr id="24" name="Rezervirano mjesto za broj slajda 2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algn="r"/>
            <a:fld id="{C014DD1E-5D91-48A3-AD6D-45FBA980D106}" type="slidenum">
              <a:rPr lang="hr-HR" smtClean="0"/>
              <a:pPr algn="r"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847488592"/>
      </p:ext>
    </p:extLst>
  </p:cSld>
  <p:clrMapOvr>
    <a:masterClrMapping/>
  </p:clrMapOvr>
  <p:transition spd="slow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r-HR"/>
              <a:t>Kliknite da biste uredili stil naslova matrice</a:t>
            </a:r>
            <a:endParaRPr lang="hr-HR" dirty="0"/>
          </a:p>
        </p:txBody>
      </p:sp>
      <p:sp>
        <p:nvSpPr>
          <p:cNvPr id="3" name="Rezervirano mjesto za sadržaj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>
            <a:lvl1pPr>
              <a:defRPr sz="3001"/>
            </a:lvl1pPr>
            <a:lvl2pPr>
              <a:defRPr sz="2701"/>
            </a:lvl2pPr>
            <a:lvl3pPr>
              <a:defRPr sz="2401"/>
            </a:lvl3pPr>
            <a:lvl4pPr>
              <a:defRPr sz="2401"/>
            </a:lvl4pPr>
            <a:lvl5pPr algn="l" rtl="0">
              <a:defRPr sz="2401"/>
            </a:lvl5pPr>
            <a:lvl6pPr algn="l" rtl="0">
              <a:defRPr/>
            </a:lvl6pPr>
            <a:lvl7pPr algn="l" rtl="0">
              <a:defRPr/>
            </a:lvl7pPr>
            <a:lvl8pPr algn="l" rtl="0">
              <a:defRPr/>
            </a:lvl8pPr>
            <a:lvl9pPr algn="l" rtl="0">
              <a:defRPr/>
            </a:lvl9pPr>
          </a:lstStyle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hr-HR" dirty="0"/>
          </a:p>
        </p:txBody>
      </p:sp>
      <p:sp>
        <p:nvSpPr>
          <p:cNvPr id="4" name="Rezervirano mjesto za datum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A77770CC-7ABF-469F-A106-7BDEF4C5A995}" type="datetime1">
              <a:rPr lang="hr-HR" smtClean="0"/>
              <a:pPr/>
              <a:t>25.2.2019.</a:t>
            </a:fld>
            <a:endParaRPr lang="hr-HR" dirty="0"/>
          </a:p>
        </p:txBody>
      </p:sp>
      <p:sp>
        <p:nvSpPr>
          <p:cNvPr id="5" name="Rezervirano mjesto za podnožj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  <p:sp>
        <p:nvSpPr>
          <p:cNvPr id="6" name="Rezervirano mjesto za broj slajd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algn="r"/>
            <a:fld id="{C014DD1E-5D91-48A3-AD6D-45FBA980D106}" type="slidenum">
              <a:rPr lang="hr-HR" smtClean="0"/>
              <a:pPr algn="r"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406769010"/>
      </p:ext>
    </p:extLst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sekci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dijagonale"/>
          <p:cNvGrpSpPr/>
          <p:nvPr/>
        </p:nvGrpSpPr>
        <p:grpSpPr>
          <a:xfrm>
            <a:off x="5638801" y="4145282"/>
            <a:ext cx="3515503" cy="2731407"/>
            <a:chOff x="5638800" y="3108960"/>
            <a:chExt cx="3515503" cy="2048555"/>
          </a:xfrm>
        </p:grpSpPr>
        <p:cxnSp>
          <p:nvCxnSpPr>
            <p:cNvPr id="12" name="Ravni poveznik 11"/>
            <p:cNvCxnSpPr/>
            <p:nvPr/>
          </p:nvCxnSpPr>
          <p:spPr>
            <a:xfrm flipV="1">
              <a:off x="5638800" y="3108960"/>
              <a:ext cx="3515503" cy="2037116"/>
            </a:xfrm>
            <a:prstGeom prst="line">
              <a:avLst/>
            </a:prstGeom>
            <a:noFill/>
            <a:ln w="38100">
              <a:gradFill>
                <a:gsLst>
                  <a:gs pos="50000">
                    <a:schemeClr val="accent1">
                      <a:lumMod val="75000"/>
                    </a:schemeClr>
                  </a:gs>
                  <a:gs pos="0">
                    <a:schemeClr val="accent1"/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3" name="Ravni poveznik 12"/>
            <p:cNvCxnSpPr/>
            <p:nvPr/>
          </p:nvCxnSpPr>
          <p:spPr>
            <a:xfrm flipV="1">
              <a:off x="6004643" y="3333750"/>
              <a:ext cx="3149660" cy="1823765"/>
            </a:xfrm>
            <a:prstGeom prst="line">
              <a:avLst/>
            </a:prstGeom>
            <a:noFill/>
            <a:ln w="28575">
              <a:gradFill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4" name="Ravni poveznik 13"/>
            <p:cNvCxnSpPr/>
            <p:nvPr/>
          </p:nvCxnSpPr>
          <p:spPr>
            <a:xfrm flipV="1">
              <a:off x="6388342" y="3549891"/>
              <a:ext cx="2765961" cy="1600149"/>
            </a:xfrm>
            <a:prstGeom prst="line">
              <a:avLst/>
            </a:prstGeom>
            <a:noFill/>
            <a:ln w="25400">
              <a:gradFill>
                <a:gsLst>
                  <a:gs pos="0">
                    <a:schemeClr val="accent1">
                      <a:lumMod val="50000"/>
                    </a:schemeClr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219200" y="2209802"/>
            <a:ext cx="6705600" cy="2764335"/>
          </a:xfrm>
        </p:spPr>
        <p:txBody>
          <a:bodyPr rtlCol="0" anchor="b">
            <a:normAutofit/>
          </a:bodyPr>
          <a:lstStyle>
            <a:lvl1pPr algn="l" rtl="0">
              <a:defRPr sz="4051" b="0" cap="none" baseline="0"/>
            </a:lvl1pPr>
          </a:lstStyle>
          <a:p>
            <a:pPr rtl="0"/>
            <a:r>
              <a:rPr lang="hr-HR"/>
              <a:t>Kliknite da biste uredili stil naslova matrice</a:t>
            </a:r>
            <a:endParaRPr lang="hr-HR" dirty="0"/>
          </a:p>
        </p:txBody>
      </p:sp>
      <p:sp>
        <p:nvSpPr>
          <p:cNvPr id="3" name="Rezervirano mjesto za tekst 2"/>
          <p:cNvSpPr>
            <a:spLocks noGrp="1"/>
          </p:cNvSpPr>
          <p:nvPr>
            <p:ph type="body" idx="1"/>
          </p:nvPr>
        </p:nvSpPr>
        <p:spPr>
          <a:xfrm>
            <a:off x="1219200" y="4951267"/>
            <a:ext cx="5303520" cy="1220933"/>
          </a:xfrm>
        </p:spPr>
        <p:txBody>
          <a:bodyPr rtlCol="0" anchor="t">
            <a:normAutofit/>
          </a:bodyPr>
          <a:lstStyle>
            <a:lvl1pPr marL="0" indent="0" algn="l" rtl="0">
              <a:spcBef>
                <a:spcPts val="0"/>
              </a:spcBef>
              <a:buNone/>
              <a:defRPr sz="2101" cap="all" spc="150" baseline="0">
                <a:solidFill>
                  <a:schemeClr val="accent1"/>
                </a:solidFill>
              </a:defRPr>
            </a:lvl1pPr>
            <a:lvl2pPr marL="457242" indent="0" algn="l" rtl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84" indent="0" algn="l" rtl="0">
              <a:buNone/>
              <a:defRPr sz="1575">
                <a:solidFill>
                  <a:schemeClr val="tx1">
                    <a:tint val="75000"/>
                  </a:schemeClr>
                </a:solidFill>
              </a:defRPr>
            </a:lvl3pPr>
            <a:lvl4pPr marL="1371726" indent="0" algn="l" rtl="0">
              <a:buNone/>
              <a:defRPr sz="1425">
                <a:solidFill>
                  <a:schemeClr val="tx1">
                    <a:tint val="75000"/>
                  </a:schemeClr>
                </a:solidFill>
              </a:defRPr>
            </a:lvl4pPr>
            <a:lvl5pPr marL="1828967" indent="0" algn="l" rtl="0">
              <a:buNone/>
              <a:defRPr sz="1425">
                <a:solidFill>
                  <a:schemeClr val="tx1">
                    <a:tint val="75000"/>
                  </a:schemeClr>
                </a:solidFill>
              </a:defRPr>
            </a:lvl5pPr>
            <a:lvl6pPr marL="2286210" indent="0" algn="l" rtl="0">
              <a:buNone/>
              <a:defRPr sz="1425">
                <a:solidFill>
                  <a:schemeClr val="tx1">
                    <a:tint val="75000"/>
                  </a:schemeClr>
                </a:solidFill>
              </a:defRPr>
            </a:lvl6pPr>
            <a:lvl7pPr marL="2743451" indent="0" algn="l" rtl="0">
              <a:buNone/>
              <a:defRPr sz="1425">
                <a:solidFill>
                  <a:schemeClr val="tx1">
                    <a:tint val="75000"/>
                  </a:schemeClr>
                </a:solidFill>
              </a:defRPr>
            </a:lvl7pPr>
            <a:lvl8pPr marL="3200693" indent="0" algn="l" rtl="0">
              <a:buNone/>
              <a:defRPr sz="1425">
                <a:solidFill>
                  <a:schemeClr val="tx1">
                    <a:tint val="75000"/>
                  </a:schemeClr>
                </a:solidFill>
              </a:defRPr>
            </a:lvl8pPr>
            <a:lvl9pPr marL="3657935" indent="0" algn="l" rtl="0">
              <a:buNone/>
              <a:defRPr sz="142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4" name="Rezervirano mjesto za datum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147666B5-1DD8-4C1A-A5EB-9BE0B7A819CA}" type="datetime1">
              <a:rPr lang="hr-HR" smtClean="0"/>
              <a:pPr/>
              <a:t>25.2.2019.</a:t>
            </a:fld>
            <a:endParaRPr lang="hr-HR" dirty="0"/>
          </a:p>
        </p:txBody>
      </p:sp>
      <p:sp>
        <p:nvSpPr>
          <p:cNvPr id="5" name="Rezervirano mjesto za podnožj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  <p:sp>
        <p:nvSpPr>
          <p:cNvPr id="6" name="Rezervirano mjesto za broj slajd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algn="r"/>
            <a:fld id="{C014DD1E-5D91-48A3-AD6D-45FBA980D106}" type="slidenum">
              <a:rPr lang="hr-HR" smtClean="0"/>
              <a:pPr algn="r"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616330612"/>
      </p:ext>
    </p:extLst>
  </p:cSld>
  <p:clrMapOvr>
    <a:masterClrMapping/>
  </p:clrMapOvr>
  <p:transition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r-HR"/>
              <a:t>Kliknite da biste uredili stil naslova matrice</a:t>
            </a:r>
            <a:endParaRPr lang="hr-HR" dirty="0"/>
          </a:p>
        </p:txBody>
      </p:sp>
      <p:sp>
        <p:nvSpPr>
          <p:cNvPr id="3" name="Rezervirano mjesto za sadržaj 2"/>
          <p:cNvSpPr>
            <a:spLocks noGrp="1"/>
          </p:cNvSpPr>
          <p:nvPr>
            <p:ph sz="half" idx="1"/>
          </p:nvPr>
        </p:nvSpPr>
        <p:spPr>
          <a:xfrm>
            <a:off x="914401" y="1706880"/>
            <a:ext cx="3810000" cy="4465320"/>
          </a:xfrm>
        </p:spPr>
        <p:txBody>
          <a:bodyPr rtlCol="0">
            <a:normAutofit/>
          </a:bodyPr>
          <a:lstStyle>
            <a:lvl1pPr algn="l" rtl="0">
              <a:defRPr sz="2701"/>
            </a:lvl1pPr>
            <a:lvl2pPr algn="l" rtl="0">
              <a:defRPr sz="2401"/>
            </a:lvl2pPr>
            <a:lvl3pPr algn="l" rtl="0">
              <a:defRPr sz="2101"/>
            </a:lvl3pPr>
            <a:lvl4pPr algn="l" rtl="0">
              <a:defRPr sz="2101"/>
            </a:lvl4pPr>
            <a:lvl5pPr algn="l" rtl="0">
              <a:defRPr sz="2101"/>
            </a:lvl5pPr>
            <a:lvl6pPr algn="l" rtl="0">
              <a:defRPr sz="1500"/>
            </a:lvl6pPr>
            <a:lvl7pPr algn="l" rtl="0">
              <a:defRPr sz="1500"/>
            </a:lvl7pPr>
            <a:lvl8pPr algn="l" rtl="0">
              <a:defRPr sz="1500" baseline="0"/>
            </a:lvl8pPr>
            <a:lvl9pPr algn="l" rtl="0">
              <a:defRPr sz="1500" baseline="0"/>
            </a:lvl9pPr>
          </a:lstStyle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hr-HR" dirty="0"/>
          </a:p>
        </p:txBody>
      </p:sp>
      <p:sp>
        <p:nvSpPr>
          <p:cNvPr id="4" name="Rezervirano mjesto za sadržaj 3"/>
          <p:cNvSpPr>
            <a:spLocks noGrp="1"/>
          </p:cNvSpPr>
          <p:nvPr>
            <p:ph sz="half" idx="2"/>
          </p:nvPr>
        </p:nvSpPr>
        <p:spPr>
          <a:xfrm>
            <a:off x="4876801" y="1706880"/>
            <a:ext cx="3810000" cy="4465320"/>
          </a:xfrm>
        </p:spPr>
        <p:txBody>
          <a:bodyPr rtlCol="0">
            <a:normAutofit/>
          </a:bodyPr>
          <a:lstStyle>
            <a:lvl1pPr algn="l" rtl="0">
              <a:defRPr sz="2701"/>
            </a:lvl1pPr>
            <a:lvl2pPr algn="l" rtl="0">
              <a:defRPr sz="2401"/>
            </a:lvl2pPr>
            <a:lvl3pPr algn="l" rtl="0">
              <a:defRPr sz="2101"/>
            </a:lvl3pPr>
            <a:lvl4pPr algn="l" rtl="0">
              <a:defRPr sz="2101"/>
            </a:lvl4pPr>
            <a:lvl5pPr algn="l" rtl="0">
              <a:defRPr sz="2101"/>
            </a:lvl5pPr>
            <a:lvl6pPr algn="l" rtl="0">
              <a:defRPr sz="1500"/>
            </a:lvl6pPr>
            <a:lvl7pPr algn="l" rtl="0">
              <a:defRPr sz="1500"/>
            </a:lvl7pPr>
            <a:lvl8pPr algn="l" rtl="0">
              <a:defRPr sz="1500"/>
            </a:lvl8pPr>
            <a:lvl9pPr algn="l" rtl="0">
              <a:defRPr sz="1500"/>
            </a:lvl9pPr>
          </a:lstStyle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hr-HR" dirty="0"/>
          </a:p>
        </p:txBody>
      </p:sp>
      <p:sp>
        <p:nvSpPr>
          <p:cNvPr id="5" name="Rezervirano mjesto za datum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19B4C4C1-C42E-46DC-8640-2F0ED64E58C7}" type="datetime1">
              <a:rPr lang="hr-HR" smtClean="0"/>
              <a:pPr/>
              <a:t>25.2.2019.</a:t>
            </a:fld>
            <a:endParaRPr lang="hr-HR" dirty="0"/>
          </a:p>
        </p:txBody>
      </p:sp>
      <p:sp>
        <p:nvSpPr>
          <p:cNvPr id="6" name="Rezervirano mjesto za podnožj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  <p:sp>
        <p:nvSpPr>
          <p:cNvPr id="7" name="Rezervirano mjesto za broj slajd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algn="r"/>
            <a:fld id="{C014DD1E-5D91-48A3-AD6D-45FBA980D106}" type="slidenum">
              <a:rPr lang="hr-HR" smtClean="0"/>
              <a:pPr algn="r"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557647742"/>
      </p:ext>
    </p:extLst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l" rtl="0">
              <a:defRPr/>
            </a:lvl1pPr>
          </a:lstStyle>
          <a:p>
            <a:pPr rtl="0"/>
            <a:r>
              <a:rPr lang="hr-HR"/>
              <a:t>Kliknite da biste uredili stil naslova matrice</a:t>
            </a:r>
            <a:endParaRPr lang="hr-HR" dirty="0"/>
          </a:p>
        </p:txBody>
      </p:sp>
      <p:sp>
        <p:nvSpPr>
          <p:cNvPr id="3" name="Rezervirano mjesto za tekst 2"/>
          <p:cNvSpPr>
            <a:spLocks noGrp="1"/>
          </p:cNvSpPr>
          <p:nvPr>
            <p:ph type="body" idx="1"/>
          </p:nvPr>
        </p:nvSpPr>
        <p:spPr>
          <a:xfrm>
            <a:off x="914400" y="1701800"/>
            <a:ext cx="3813048" cy="914400"/>
          </a:xfrm>
        </p:spPr>
        <p:txBody>
          <a:bodyPr rtlCol="0" anchor="b">
            <a:normAutofit/>
          </a:bodyPr>
          <a:lstStyle>
            <a:lvl1pPr marL="0" indent="0" algn="l" rtl="0">
              <a:spcBef>
                <a:spcPts val="0"/>
              </a:spcBef>
              <a:buNone/>
              <a:defRPr sz="2101" b="0" cap="all" spc="150" baseline="0">
                <a:solidFill>
                  <a:schemeClr val="accent1"/>
                </a:solidFill>
              </a:defRPr>
            </a:lvl1pPr>
            <a:lvl2pPr marL="457242" indent="0" algn="l" rtl="0">
              <a:buNone/>
              <a:defRPr sz="2026" b="1"/>
            </a:lvl2pPr>
            <a:lvl3pPr marL="914484" indent="0" algn="l" rtl="0">
              <a:buNone/>
              <a:defRPr sz="1800" b="1"/>
            </a:lvl3pPr>
            <a:lvl4pPr marL="1371726" indent="0" algn="l" rtl="0">
              <a:buNone/>
              <a:defRPr sz="1575" b="1"/>
            </a:lvl4pPr>
            <a:lvl5pPr marL="1828967" indent="0" algn="l" rtl="0">
              <a:buNone/>
              <a:defRPr sz="1575" b="1"/>
            </a:lvl5pPr>
            <a:lvl6pPr marL="2286210" indent="0" algn="l" rtl="0">
              <a:buNone/>
              <a:defRPr sz="1575" b="1"/>
            </a:lvl6pPr>
            <a:lvl7pPr marL="2743451" indent="0" algn="l" rtl="0">
              <a:buNone/>
              <a:defRPr sz="1575" b="1"/>
            </a:lvl7pPr>
            <a:lvl8pPr marL="3200693" indent="0" algn="l" rtl="0">
              <a:buNone/>
              <a:defRPr sz="1575" b="1"/>
            </a:lvl8pPr>
            <a:lvl9pPr marL="3657935" indent="0" algn="l" rtl="0">
              <a:buNone/>
              <a:defRPr sz="1575" b="1"/>
            </a:lvl9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4" name="Rezervirano mjesto za sadržaj 3"/>
          <p:cNvSpPr>
            <a:spLocks noGrp="1"/>
          </p:cNvSpPr>
          <p:nvPr>
            <p:ph sz="half" idx="2"/>
          </p:nvPr>
        </p:nvSpPr>
        <p:spPr>
          <a:xfrm>
            <a:off x="914401" y="2717800"/>
            <a:ext cx="3810000" cy="3454400"/>
          </a:xfrm>
        </p:spPr>
        <p:txBody>
          <a:bodyPr rtlCol="0">
            <a:noAutofit/>
          </a:bodyPr>
          <a:lstStyle>
            <a:lvl1pPr algn="l" rtl="0">
              <a:defRPr sz="2701"/>
            </a:lvl1pPr>
            <a:lvl2pPr algn="l" rtl="0">
              <a:defRPr sz="2401"/>
            </a:lvl2pPr>
            <a:lvl3pPr algn="l" rtl="0">
              <a:defRPr sz="2101"/>
            </a:lvl3pPr>
            <a:lvl4pPr algn="l" rtl="0">
              <a:defRPr sz="2101"/>
            </a:lvl4pPr>
            <a:lvl5pPr algn="l" rtl="0">
              <a:defRPr sz="2101"/>
            </a:lvl5pPr>
            <a:lvl6pPr algn="l" rtl="0">
              <a:defRPr sz="1500"/>
            </a:lvl6pPr>
            <a:lvl7pPr algn="l" rtl="0">
              <a:defRPr sz="1500" baseline="0"/>
            </a:lvl7pPr>
            <a:lvl8pPr algn="l" rtl="0">
              <a:defRPr sz="1500" baseline="0"/>
            </a:lvl8pPr>
            <a:lvl9pPr algn="l" rtl="0">
              <a:defRPr sz="1500" baseline="0"/>
            </a:lvl9pPr>
          </a:lstStyle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hr-HR" dirty="0"/>
          </a:p>
        </p:txBody>
      </p:sp>
      <p:sp>
        <p:nvSpPr>
          <p:cNvPr id="5" name="Rezervirano mjesto za tekst 4"/>
          <p:cNvSpPr>
            <a:spLocks noGrp="1"/>
          </p:cNvSpPr>
          <p:nvPr>
            <p:ph type="body" sz="quarter" idx="3"/>
          </p:nvPr>
        </p:nvSpPr>
        <p:spPr>
          <a:xfrm>
            <a:off x="4873752" y="1701800"/>
            <a:ext cx="3813048" cy="914400"/>
          </a:xfrm>
        </p:spPr>
        <p:txBody>
          <a:bodyPr rtlCol="0" anchor="b">
            <a:normAutofit/>
          </a:bodyPr>
          <a:lstStyle>
            <a:lvl1pPr marL="0" indent="0" algn="l" rtl="0">
              <a:spcBef>
                <a:spcPts val="0"/>
              </a:spcBef>
              <a:buNone/>
              <a:defRPr sz="2101" b="0" cap="all" spc="150" baseline="0">
                <a:solidFill>
                  <a:schemeClr val="accent1"/>
                </a:solidFill>
              </a:defRPr>
            </a:lvl1pPr>
            <a:lvl2pPr marL="457242" indent="0" algn="l" rtl="0">
              <a:buNone/>
              <a:defRPr sz="2026" b="1"/>
            </a:lvl2pPr>
            <a:lvl3pPr marL="914484" indent="0" algn="l" rtl="0">
              <a:buNone/>
              <a:defRPr sz="1800" b="1"/>
            </a:lvl3pPr>
            <a:lvl4pPr marL="1371726" indent="0" algn="l" rtl="0">
              <a:buNone/>
              <a:defRPr sz="1575" b="1"/>
            </a:lvl4pPr>
            <a:lvl5pPr marL="1828967" indent="0" algn="l" rtl="0">
              <a:buNone/>
              <a:defRPr sz="1575" b="1"/>
            </a:lvl5pPr>
            <a:lvl6pPr marL="2286210" indent="0" algn="l" rtl="0">
              <a:buNone/>
              <a:defRPr sz="1575" b="1"/>
            </a:lvl6pPr>
            <a:lvl7pPr marL="2743451" indent="0" algn="l" rtl="0">
              <a:buNone/>
              <a:defRPr sz="1575" b="1"/>
            </a:lvl7pPr>
            <a:lvl8pPr marL="3200693" indent="0" algn="l" rtl="0">
              <a:buNone/>
              <a:defRPr sz="1575" b="1"/>
            </a:lvl8pPr>
            <a:lvl9pPr marL="3657935" indent="0" algn="l" rtl="0">
              <a:buNone/>
              <a:defRPr sz="1575" b="1"/>
            </a:lvl9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6" name="Rezervirano mjesto za sadržaj 5"/>
          <p:cNvSpPr>
            <a:spLocks noGrp="1"/>
          </p:cNvSpPr>
          <p:nvPr>
            <p:ph sz="quarter" idx="4"/>
          </p:nvPr>
        </p:nvSpPr>
        <p:spPr>
          <a:xfrm>
            <a:off x="4876801" y="2717800"/>
            <a:ext cx="3810000" cy="3454400"/>
          </a:xfrm>
        </p:spPr>
        <p:txBody>
          <a:bodyPr rtlCol="0">
            <a:noAutofit/>
          </a:bodyPr>
          <a:lstStyle>
            <a:lvl1pPr algn="l" rtl="0">
              <a:defRPr sz="2701"/>
            </a:lvl1pPr>
            <a:lvl2pPr algn="l" rtl="0">
              <a:defRPr sz="2401"/>
            </a:lvl2pPr>
            <a:lvl3pPr algn="l" rtl="0">
              <a:defRPr sz="2101"/>
            </a:lvl3pPr>
            <a:lvl4pPr algn="l" rtl="0">
              <a:defRPr sz="2101"/>
            </a:lvl4pPr>
            <a:lvl5pPr algn="l" rtl="0">
              <a:defRPr sz="2101"/>
            </a:lvl5pPr>
            <a:lvl6pPr algn="l" rtl="0">
              <a:defRPr sz="1500" baseline="0"/>
            </a:lvl6pPr>
            <a:lvl7pPr algn="l" rtl="0">
              <a:defRPr sz="1500" baseline="0"/>
            </a:lvl7pPr>
            <a:lvl8pPr algn="l" rtl="0">
              <a:defRPr sz="1500" baseline="0"/>
            </a:lvl8pPr>
            <a:lvl9pPr algn="l" rtl="0">
              <a:defRPr sz="1500" baseline="0"/>
            </a:lvl9pPr>
          </a:lstStyle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hr-HR" dirty="0"/>
          </a:p>
        </p:txBody>
      </p:sp>
      <p:sp>
        <p:nvSpPr>
          <p:cNvPr id="7" name="Rezervirano mjesto za datum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D26187DB-4979-4EDD-AF71-92E3ACB712FA}" type="datetime1">
              <a:rPr lang="hr-HR" smtClean="0"/>
              <a:pPr/>
              <a:t>25.2.2019.</a:t>
            </a:fld>
            <a:endParaRPr lang="hr-HR" dirty="0"/>
          </a:p>
        </p:txBody>
      </p:sp>
      <p:sp>
        <p:nvSpPr>
          <p:cNvPr id="8" name="Rezervirano mjesto za podnožj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  <p:sp>
        <p:nvSpPr>
          <p:cNvPr id="9" name="Rezervirano mjesto za broj slajda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algn="r"/>
            <a:fld id="{C014DD1E-5D91-48A3-AD6D-45FBA980D106}" type="slidenum">
              <a:rPr lang="hr-HR" smtClean="0"/>
              <a:pPr algn="r"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595381913"/>
      </p:ext>
    </p:extLst>
  </p:cSld>
  <p:clrMapOvr>
    <a:masterClrMapping/>
  </p:clrMapOvr>
  <p:transition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r-HR"/>
              <a:t>Kliknite da biste uredili stil naslova matrice</a:t>
            </a:r>
            <a:endParaRPr lang="hr-HR" dirty="0"/>
          </a:p>
        </p:txBody>
      </p:sp>
      <p:sp>
        <p:nvSpPr>
          <p:cNvPr id="3" name="Rezervirano mjesto za datum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F2377F21-1872-4EB2-BE35-5FA42D45EEE2}" type="datetime1">
              <a:rPr lang="hr-HR" smtClean="0"/>
              <a:pPr/>
              <a:t>25.2.2019.</a:t>
            </a:fld>
            <a:endParaRPr lang="hr-HR" dirty="0"/>
          </a:p>
        </p:txBody>
      </p:sp>
      <p:sp>
        <p:nvSpPr>
          <p:cNvPr id="4" name="Rezervirano mjesto za podnožj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  <p:sp>
        <p:nvSpPr>
          <p:cNvPr id="5" name="Rezervirano mjesto za broj slajda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r">
              <a:defRPr/>
            </a:lvl1pPr>
          </a:lstStyle>
          <a:p>
            <a:fld id="{C014DD1E-5D91-48A3-AD6D-45FBA980D106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515229190"/>
      </p:ext>
    </p:extLst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 datum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43F4DD28-D6EF-4886-BB96-B144CE1C73B8}" type="datetime1">
              <a:rPr lang="hr-HR" smtClean="0"/>
              <a:pPr/>
              <a:t>25.2.2019.</a:t>
            </a:fld>
            <a:endParaRPr lang="hr-HR" dirty="0"/>
          </a:p>
        </p:txBody>
      </p:sp>
      <p:sp>
        <p:nvSpPr>
          <p:cNvPr id="3" name="Rezervirano mjesto za podnožj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  <p:sp>
        <p:nvSpPr>
          <p:cNvPr id="4" name="Rezervirano mjesto za broj slajda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algn="r"/>
            <a:fld id="{C014DD1E-5D91-48A3-AD6D-45FBA980D106}" type="slidenum">
              <a:rPr lang="hr-HR" smtClean="0"/>
              <a:pPr algn="r"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172478503"/>
      </p:ext>
    </p:extLst>
  </p:cSld>
  <p:clrMapOvr>
    <a:masterClrMapping/>
  </p:clrMapOvr>
  <p:transition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914400" y="1701800"/>
            <a:ext cx="3048000" cy="2438400"/>
          </a:xfrm>
        </p:spPr>
        <p:txBody>
          <a:bodyPr rtlCol="0" anchor="b">
            <a:normAutofit/>
          </a:bodyPr>
          <a:lstStyle>
            <a:lvl1pPr algn="l" rtl="0">
              <a:defRPr sz="2101" b="0" cap="all" spc="150" baseline="0">
                <a:solidFill>
                  <a:schemeClr val="accent1"/>
                </a:solidFill>
              </a:defRPr>
            </a:lvl1pPr>
          </a:lstStyle>
          <a:p>
            <a:pPr rtl="0"/>
            <a:r>
              <a:rPr lang="hr-HR"/>
              <a:t>Kliknite da biste uredili stil naslova matrice</a:t>
            </a:r>
            <a:endParaRPr lang="hr-HR" dirty="0"/>
          </a:p>
        </p:txBody>
      </p:sp>
      <p:sp>
        <p:nvSpPr>
          <p:cNvPr id="4" name="Rezervirano mjesto za tekst 3"/>
          <p:cNvSpPr>
            <a:spLocks noGrp="1"/>
          </p:cNvSpPr>
          <p:nvPr>
            <p:ph type="body" sz="half" idx="2"/>
          </p:nvPr>
        </p:nvSpPr>
        <p:spPr>
          <a:xfrm>
            <a:off x="914400" y="4241800"/>
            <a:ext cx="3048000" cy="1930400"/>
          </a:xfrm>
        </p:spPr>
        <p:txBody>
          <a:bodyPr rtlCol="0">
            <a:normAutofit/>
          </a:bodyPr>
          <a:lstStyle>
            <a:lvl1pPr marL="0" indent="0" algn="l" rtl="0">
              <a:buNone/>
              <a:defRPr sz="1500"/>
            </a:lvl1pPr>
            <a:lvl2pPr marL="457242" indent="0" algn="l" rtl="0">
              <a:buNone/>
              <a:defRPr sz="1200"/>
            </a:lvl2pPr>
            <a:lvl3pPr marL="914484" indent="0" algn="l" rtl="0">
              <a:buNone/>
              <a:defRPr sz="975"/>
            </a:lvl3pPr>
            <a:lvl4pPr marL="1371726" indent="0" algn="l" rtl="0">
              <a:buNone/>
              <a:defRPr sz="900"/>
            </a:lvl4pPr>
            <a:lvl5pPr marL="1828967" indent="0" algn="l" rtl="0">
              <a:buNone/>
              <a:defRPr sz="900"/>
            </a:lvl5pPr>
            <a:lvl6pPr marL="2286210" indent="0" algn="l" rtl="0">
              <a:buNone/>
              <a:defRPr sz="900"/>
            </a:lvl6pPr>
            <a:lvl7pPr marL="2743451" indent="0" algn="l" rtl="0">
              <a:buNone/>
              <a:defRPr sz="900"/>
            </a:lvl7pPr>
            <a:lvl8pPr marL="3200693" indent="0" algn="l" rtl="0">
              <a:buNone/>
              <a:defRPr sz="900"/>
            </a:lvl8pPr>
            <a:lvl9pPr marL="3657935" indent="0" algn="l" rtl="0">
              <a:buNone/>
              <a:defRPr sz="900"/>
            </a:lvl9pPr>
          </a:lstStyle>
          <a:p>
            <a:pPr lvl="0" rtl="0"/>
            <a:r>
              <a:rPr lang="hr-HR"/>
              <a:t>Uredite stilove teksta matrice</a:t>
            </a:r>
          </a:p>
        </p:txBody>
      </p:sp>
      <p:sp>
        <p:nvSpPr>
          <p:cNvPr id="3" name="Rezervirano mjesto za sadržaj 2"/>
          <p:cNvSpPr>
            <a:spLocks noGrp="1"/>
          </p:cNvSpPr>
          <p:nvPr>
            <p:ph idx="1"/>
          </p:nvPr>
        </p:nvSpPr>
        <p:spPr>
          <a:xfrm>
            <a:off x="4114800" y="584200"/>
            <a:ext cx="4572000" cy="5588000"/>
          </a:xfrm>
        </p:spPr>
        <p:txBody>
          <a:bodyPr rtlCol="0">
            <a:normAutofit/>
          </a:bodyPr>
          <a:lstStyle>
            <a:lvl1pPr algn="l" rtl="0">
              <a:defRPr sz="3001"/>
            </a:lvl1pPr>
            <a:lvl2pPr algn="l" rtl="0">
              <a:defRPr sz="2701"/>
            </a:lvl2pPr>
            <a:lvl3pPr algn="l" rtl="0">
              <a:defRPr sz="2401"/>
            </a:lvl3pPr>
            <a:lvl4pPr algn="l" rtl="0">
              <a:defRPr sz="2401"/>
            </a:lvl4pPr>
            <a:lvl5pPr algn="l" rtl="0">
              <a:defRPr sz="2401"/>
            </a:lvl5pPr>
            <a:lvl6pPr algn="l" rtl="0">
              <a:defRPr sz="1500"/>
            </a:lvl6pPr>
            <a:lvl7pPr algn="l" rtl="0">
              <a:defRPr sz="1500"/>
            </a:lvl7pPr>
            <a:lvl8pPr algn="l" rtl="0">
              <a:defRPr sz="1500" baseline="0"/>
            </a:lvl8pPr>
            <a:lvl9pPr algn="l" rtl="0">
              <a:defRPr sz="1500" baseline="0"/>
            </a:lvl9pPr>
          </a:lstStyle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hr-HR" dirty="0"/>
          </a:p>
        </p:txBody>
      </p:sp>
      <p:sp>
        <p:nvSpPr>
          <p:cNvPr id="5" name="Rezervirano mjesto za datum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C9CB5749-BF85-448F-84D5-B5C951BCA919}" type="datetime1">
              <a:rPr lang="hr-HR" smtClean="0"/>
              <a:pPr/>
              <a:t>25.2.2019.</a:t>
            </a:fld>
            <a:endParaRPr lang="hr-HR" dirty="0"/>
          </a:p>
        </p:txBody>
      </p:sp>
      <p:sp>
        <p:nvSpPr>
          <p:cNvPr id="6" name="Rezervirano mjesto za podnožj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  <p:sp>
        <p:nvSpPr>
          <p:cNvPr id="7" name="Rezervirano mjesto za broj slajd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algn="r"/>
            <a:fld id="{C014DD1E-5D91-48A3-AD6D-45FBA980D106}" type="slidenum">
              <a:rPr lang="hr-HR" smtClean="0"/>
              <a:pPr algn="r"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618139351"/>
      </p:ext>
    </p:extLst>
  </p:cSld>
  <p:clrMapOvr>
    <a:masterClrMapping/>
  </p:clrMapOvr>
  <p:transition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914400" y="1701800"/>
            <a:ext cx="3048000" cy="2438400"/>
          </a:xfrm>
        </p:spPr>
        <p:txBody>
          <a:bodyPr rtlCol="0" anchor="b">
            <a:normAutofit/>
          </a:bodyPr>
          <a:lstStyle>
            <a:lvl1pPr algn="l" rtl="0">
              <a:defRPr sz="2101" b="0" cap="all" spc="150" baseline="0">
                <a:solidFill>
                  <a:schemeClr val="accent1"/>
                </a:solidFill>
              </a:defRPr>
            </a:lvl1pPr>
          </a:lstStyle>
          <a:p>
            <a:pPr rtl="0"/>
            <a:r>
              <a:rPr lang="hr-HR"/>
              <a:t>Kliknite da biste uredili stil naslova matrice</a:t>
            </a:r>
            <a:endParaRPr lang="hr-HR" dirty="0"/>
          </a:p>
        </p:txBody>
      </p:sp>
      <p:sp>
        <p:nvSpPr>
          <p:cNvPr id="4" name="Rezervirano mjesto za tekst 3"/>
          <p:cNvSpPr>
            <a:spLocks noGrp="1"/>
          </p:cNvSpPr>
          <p:nvPr>
            <p:ph type="body" sz="half" idx="2"/>
          </p:nvPr>
        </p:nvSpPr>
        <p:spPr>
          <a:xfrm>
            <a:off x="914400" y="4241800"/>
            <a:ext cx="3048000" cy="1930400"/>
          </a:xfrm>
        </p:spPr>
        <p:txBody>
          <a:bodyPr rtlCol="0">
            <a:normAutofit/>
          </a:bodyPr>
          <a:lstStyle>
            <a:lvl1pPr marL="0" indent="0" algn="l" rtl="0">
              <a:buNone/>
              <a:defRPr sz="1500"/>
            </a:lvl1pPr>
            <a:lvl2pPr marL="457242" indent="0" algn="l" rtl="0">
              <a:buNone/>
              <a:defRPr sz="1200"/>
            </a:lvl2pPr>
            <a:lvl3pPr marL="914484" indent="0" algn="l" rtl="0">
              <a:buNone/>
              <a:defRPr sz="975"/>
            </a:lvl3pPr>
            <a:lvl4pPr marL="1371726" indent="0" algn="l" rtl="0">
              <a:buNone/>
              <a:defRPr sz="900"/>
            </a:lvl4pPr>
            <a:lvl5pPr marL="1828967" indent="0" algn="l" rtl="0">
              <a:buNone/>
              <a:defRPr sz="900"/>
            </a:lvl5pPr>
            <a:lvl6pPr marL="2286210" indent="0" algn="l" rtl="0">
              <a:buNone/>
              <a:defRPr sz="900"/>
            </a:lvl6pPr>
            <a:lvl7pPr marL="2743451" indent="0" algn="l" rtl="0">
              <a:buNone/>
              <a:defRPr sz="900"/>
            </a:lvl7pPr>
            <a:lvl8pPr marL="3200693" indent="0" algn="l" rtl="0">
              <a:buNone/>
              <a:defRPr sz="900"/>
            </a:lvl8pPr>
            <a:lvl9pPr marL="3657935" indent="0" algn="l" rtl="0">
              <a:buNone/>
              <a:defRPr sz="900"/>
            </a:lvl9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3" name="Rezervirano mjesto za sliku 2" descr="Prazno rezervirano mjesto za dodavanje slike. Kliknite rezervirano mjesto i odaberite sliku koju želite dodati."/>
          <p:cNvSpPr>
            <a:spLocks noGrp="1"/>
          </p:cNvSpPr>
          <p:nvPr>
            <p:ph type="pic" idx="1"/>
          </p:nvPr>
        </p:nvSpPr>
        <p:spPr>
          <a:xfrm>
            <a:off x="4114800" y="584200"/>
            <a:ext cx="4572000" cy="5588000"/>
          </a:xfrm>
          <a:ln w="12700">
            <a:solidFill>
              <a:schemeClr val="bg1">
                <a:lumMod val="75000"/>
                <a:lumOff val="25000"/>
              </a:schemeClr>
            </a:solidFill>
            <a:miter lim="800000"/>
          </a:ln>
        </p:spPr>
        <p:txBody>
          <a:bodyPr rtlCol="0">
            <a:normAutofit/>
          </a:bodyPr>
          <a:lstStyle>
            <a:lvl1pPr marL="0" indent="0" algn="l" rtl="0">
              <a:buNone/>
              <a:defRPr sz="2101"/>
            </a:lvl1pPr>
            <a:lvl2pPr marL="457242" indent="0" algn="l" rtl="0">
              <a:buNone/>
              <a:defRPr sz="2776"/>
            </a:lvl2pPr>
            <a:lvl3pPr marL="914484" indent="0" algn="l" rtl="0">
              <a:buNone/>
              <a:defRPr sz="2401"/>
            </a:lvl3pPr>
            <a:lvl4pPr marL="1371726" indent="0" algn="l" rtl="0">
              <a:buNone/>
              <a:defRPr sz="2026"/>
            </a:lvl4pPr>
            <a:lvl5pPr marL="1828967" indent="0" algn="l" rtl="0">
              <a:buNone/>
              <a:defRPr sz="2026"/>
            </a:lvl5pPr>
            <a:lvl6pPr marL="2286210" indent="0" algn="l" rtl="0">
              <a:buNone/>
              <a:defRPr sz="2026"/>
            </a:lvl6pPr>
            <a:lvl7pPr marL="2743451" indent="0" algn="l" rtl="0">
              <a:buNone/>
              <a:defRPr sz="2026"/>
            </a:lvl7pPr>
            <a:lvl8pPr marL="3200693" indent="0" algn="l" rtl="0">
              <a:buNone/>
              <a:defRPr sz="2026"/>
            </a:lvl8pPr>
            <a:lvl9pPr marL="3657935" indent="0" algn="l" rtl="0">
              <a:buNone/>
              <a:defRPr sz="2026"/>
            </a:lvl9pPr>
          </a:lstStyle>
          <a:p>
            <a:pPr rtl="0"/>
            <a:r>
              <a:rPr lang="hr-HR"/>
              <a:t>Kliknite ikonu da biste dodali  sliku</a:t>
            </a:r>
            <a:endParaRPr lang="hr-HR" dirty="0"/>
          </a:p>
        </p:txBody>
      </p:sp>
      <p:sp>
        <p:nvSpPr>
          <p:cNvPr id="5" name="Rezervirano mjesto za datum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0FDA9A26-0D68-4CE1-A2A9-2F98C3B1C524}" type="datetime1">
              <a:rPr lang="hr-HR" smtClean="0"/>
              <a:pPr/>
              <a:t>25.2.2019.</a:t>
            </a:fld>
            <a:endParaRPr lang="hr-HR" dirty="0"/>
          </a:p>
        </p:txBody>
      </p:sp>
      <p:sp>
        <p:nvSpPr>
          <p:cNvPr id="6" name="Rezervirano mjesto za podnožj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  <p:sp>
        <p:nvSpPr>
          <p:cNvPr id="7" name="Rezervirano mjesto za broj slajd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algn="r"/>
            <a:fld id="{C014DD1E-5D91-48A3-AD6D-45FBA980D106}" type="slidenum">
              <a:rPr lang="hr-HR" smtClean="0"/>
              <a:pPr algn="r"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4223431649"/>
      </p:ext>
    </p:extLst>
  </p:cSld>
  <p:clrMapOvr>
    <a:masterClrMapping/>
  </p:clrMapOvr>
  <p:transition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r-HR"/>
              <a:t>Kliknite da biste uredili stil naslova matrice</a:t>
            </a:r>
            <a:endParaRPr lang="hr-HR" dirty="0"/>
          </a:p>
        </p:txBody>
      </p:sp>
      <p:sp>
        <p:nvSpPr>
          <p:cNvPr id="3" name="Okomiti tekst s rezerviranim mjestom 2"/>
          <p:cNvSpPr>
            <a:spLocks noGrp="1"/>
          </p:cNvSpPr>
          <p:nvPr>
            <p:ph type="body" orient="vert" idx="1"/>
          </p:nvPr>
        </p:nvSpPr>
        <p:spPr>
          <a:xfrm>
            <a:off x="914401" y="1701797"/>
            <a:ext cx="6088502" cy="4462272"/>
          </a:xfrm>
        </p:spPr>
        <p:txBody>
          <a:bodyPr vert="eaVert" rtlCol="0">
            <a:normAutofit/>
          </a:bodyPr>
          <a:lstStyle>
            <a:lvl1pPr>
              <a:defRPr sz="3001"/>
            </a:lvl1pPr>
            <a:lvl2pPr>
              <a:defRPr sz="2701"/>
            </a:lvl2pPr>
            <a:lvl3pPr>
              <a:defRPr sz="2401"/>
            </a:lvl3pPr>
            <a:lvl4pPr>
              <a:defRPr sz="2401"/>
            </a:lvl4pPr>
            <a:lvl5pPr algn="l" rtl="0">
              <a:defRPr sz="2401"/>
            </a:lvl5pPr>
            <a:lvl6pPr algn="l" rtl="0">
              <a:defRPr/>
            </a:lvl6pPr>
            <a:lvl7pPr algn="l" rtl="0">
              <a:defRPr/>
            </a:lvl7pPr>
            <a:lvl8pPr algn="l" rtl="0">
              <a:defRPr baseline="0"/>
            </a:lvl8pPr>
            <a:lvl9pPr algn="l" rtl="0">
              <a:defRPr baseline="0"/>
            </a:lvl9pPr>
          </a:lstStyle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hr-HR" dirty="0"/>
          </a:p>
        </p:txBody>
      </p:sp>
      <p:sp>
        <p:nvSpPr>
          <p:cNvPr id="4" name="Rezervirano mjesto za datum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4EC38EAC-FB61-4EB9-94D5-C8B041E5E601}" type="datetime1">
              <a:rPr lang="hr-HR" smtClean="0"/>
              <a:pPr/>
              <a:t>25.2.2019.</a:t>
            </a:fld>
            <a:endParaRPr lang="hr-HR" dirty="0"/>
          </a:p>
        </p:txBody>
      </p:sp>
      <p:sp>
        <p:nvSpPr>
          <p:cNvPr id="5" name="Rezervirano mjesto za podnožj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  <p:sp>
        <p:nvSpPr>
          <p:cNvPr id="6" name="Rezervirano mjesto za broj slajd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algn="r"/>
            <a:fld id="{C014DD1E-5D91-48A3-AD6D-45FBA980D106}" type="slidenum">
              <a:rPr lang="hr-HR" smtClean="0"/>
              <a:pPr algn="r"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996675165"/>
      </p:ext>
    </p:extLst>
  </p:cSld>
  <p:clrMapOvr>
    <a:masterClrMapping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6629400" y="584200"/>
            <a:ext cx="2057400" cy="5588000"/>
          </a:xfrm>
        </p:spPr>
        <p:txBody>
          <a:bodyPr vert="eaVert" rtlCol="0"/>
          <a:lstStyle/>
          <a:p>
            <a:pPr rtl="0"/>
            <a:r>
              <a:rPr lang="hr-HR"/>
              <a:t>Kliknite da biste uredili stil naslova matrice</a:t>
            </a:r>
            <a:endParaRPr lang="hr-HR" dirty="0"/>
          </a:p>
        </p:txBody>
      </p:sp>
      <p:sp>
        <p:nvSpPr>
          <p:cNvPr id="3" name="Okomiti tekst s rezerviranim mjestom 2"/>
          <p:cNvSpPr>
            <a:spLocks noGrp="1"/>
          </p:cNvSpPr>
          <p:nvPr>
            <p:ph type="body" orient="vert" idx="1"/>
          </p:nvPr>
        </p:nvSpPr>
        <p:spPr>
          <a:xfrm>
            <a:off x="914400" y="584200"/>
            <a:ext cx="5562600" cy="5588000"/>
          </a:xfrm>
        </p:spPr>
        <p:txBody>
          <a:bodyPr vert="eaVert" rtlCol="0">
            <a:normAutofit/>
          </a:bodyPr>
          <a:lstStyle>
            <a:lvl1pPr>
              <a:defRPr sz="3001"/>
            </a:lvl1pPr>
            <a:lvl2pPr>
              <a:defRPr sz="2701"/>
            </a:lvl2pPr>
            <a:lvl3pPr>
              <a:defRPr sz="2401"/>
            </a:lvl3pPr>
            <a:lvl4pPr>
              <a:defRPr sz="2401"/>
            </a:lvl4pPr>
            <a:lvl5pPr algn="l" rtl="0">
              <a:defRPr sz="2401"/>
            </a:lvl5pPr>
            <a:lvl6pPr algn="l" rtl="0">
              <a:defRPr/>
            </a:lvl6pPr>
            <a:lvl7pPr algn="l" rtl="0">
              <a:defRPr/>
            </a:lvl7pPr>
            <a:lvl8pPr algn="l" rtl="0">
              <a:defRPr/>
            </a:lvl8pPr>
            <a:lvl9pPr algn="l" rtl="0">
              <a:defRPr/>
            </a:lvl9pPr>
          </a:lstStyle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hr-HR" dirty="0"/>
          </a:p>
        </p:txBody>
      </p:sp>
      <p:sp>
        <p:nvSpPr>
          <p:cNvPr id="4" name="Rezervirano mjesto za datum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39647D76-AABA-4392-B285-61F6EB9E8389}" type="datetime1">
              <a:rPr lang="hr-HR" smtClean="0"/>
              <a:pPr/>
              <a:t>25.2.2019.</a:t>
            </a:fld>
            <a:endParaRPr lang="hr-HR" dirty="0"/>
          </a:p>
        </p:txBody>
      </p:sp>
      <p:sp>
        <p:nvSpPr>
          <p:cNvPr id="5" name="Rezervirano mjesto za podnožj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  <p:sp>
        <p:nvSpPr>
          <p:cNvPr id="6" name="Rezervirano mjesto za broj slajd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algn="r"/>
            <a:fld id="{C014DD1E-5D91-48A3-AD6D-45FBA980D106}" type="slidenum">
              <a:rPr lang="hr-HR" smtClean="0"/>
              <a:pPr algn="r"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595886489"/>
      </p:ext>
    </p:extLst>
  </p:cSld>
  <p:clrMapOvr>
    <a:masterClrMapping/>
  </p:clrMapOvr>
  <p:transition spd="slow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tint val="100000"/>
                <a:shade val="0"/>
                <a:satMod val="100000"/>
              </a:schemeClr>
            </a:gs>
            <a:gs pos="85000">
              <a:schemeClr val="bg2">
                <a:tint val="100000"/>
                <a:shade val="30000"/>
                <a:satMod val="100000"/>
              </a:schemeClr>
            </a:gs>
            <a:gs pos="100000">
              <a:schemeClr val="bg2">
                <a:shade val="60000"/>
                <a:satMod val="100000"/>
              </a:schemeClr>
            </a:gs>
          </a:gsLst>
          <a:lin ang="36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crte slijeva"/>
          <p:cNvGrpSpPr/>
          <p:nvPr/>
        </p:nvGrpSpPr>
        <p:grpSpPr>
          <a:xfrm>
            <a:off x="-11905" y="-3174"/>
            <a:ext cx="615155" cy="5229225"/>
            <a:chOff x="-11906" y="-2381"/>
            <a:chExt cx="615155" cy="3921919"/>
          </a:xfrm>
        </p:grpSpPr>
        <p:sp>
          <p:nvSpPr>
            <p:cNvPr id="10" name="Prostoručni oblik 9"/>
            <p:cNvSpPr/>
            <p:nvPr/>
          </p:nvSpPr>
          <p:spPr>
            <a:xfrm>
              <a:off x="-9526" y="0"/>
              <a:ext cx="612775" cy="3919538"/>
            </a:xfrm>
            <a:custGeom>
              <a:avLst/>
              <a:gdLst>
                <a:gd name="connsiteX0" fmla="*/ 0 w 603250"/>
                <a:gd name="connsiteY0" fmla="*/ 3905250 h 3905250"/>
                <a:gd name="connsiteX1" fmla="*/ 603250 w 603250"/>
                <a:gd name="connsiteY1" fmla="*/ 2984500 h 3905250"/>
                <a:gd name="connsiteX2" fmla="*/ 603250 w 603250"/>
                <a:gd name="connsiteY2" fmla="*/ 0 h 3905250"/>
                <a:gd name="connsiteX0" fmla="*/ 0 w 612775"/>
                <a:gd name="connsiteY0" fmla="*/ 3919538 h 3919538"/>
                <a:gd name="connsiteX1" fmla="*/ 612775 w 612775"/>
                <a:gd name="connsiteY1" fmla="*/ 2984500 h 3919538"/>
                <a:gd name="connsiteX2" fmla="*/ 612775 w 612775"/>
                <a:gd name="connsiteY2" fmla="*/ 0 h 39195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12775" h="3919538">
                  <a:moveTo>
                    <a:pt x="0" y="3919538"/>
                  </a:moveTo>
                  <a:lnTo>
                    <a:pt x="612775" y="2984500"/>
                  </a:lnTo>
                  <a:lnTo>
                    <a:pt x="612775" y="0"/>
                  </a:lnTo>
                </a:path>
              </a:pathLst>
            </a:custGeom>
            <a:noFill/>
            <a:ln w="38100">
              <a:gradFill>
                <a:gsLst>
                  <a:gs pos="50000">
                    <a:schemeClr val="accent1">
                      <a:lumMod val="75000"/>
                    </a:schemeClr>
                  </a:gs>
                  <a:gs pos="0">
                    <a:schemeClr val="accent1"/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hr-HR" sz="1800" dirty="0"/>
            </a:p>
          </p:txBody>
        </p:sp>
        <p:sp>
          <p:nvSpPr>
            <p:cNvPr id="11" name="Prostoručni oblik 10"/>
            <p:cNvSpPr/>
            <p:nvPr/>
          </p:nvSpPr>
          <p:spPr>
            <a:xfrm>
              <a:off x="-11906" y="0"/>
              <a:ext cx="410751" cy="3421856"/>
            </a:xfrm>
            <a:custGeom>
              <a:avLst/>
              <a:gdLst>
                <a:gd name="connsiteX0" fmla="*/ 0 w 603250"/>
                <a:gd name="connsiteY0" fmla="*/ 3905250 h 3905250"/>
                <a:gd name="connsiteX1" fmla="*/ 603250 w 603250"/>
                <a:gd name="connsiteY1" fmla="*/ 2984500 h 3905250"/>
                <a:gd name="connsiteX2" fmla="*/ 603250 w 603250"/>
                <a:gd name="connsiteY2" fmla="*/ 0 h 3905250"/>
                <a:gd name="connsiteX0" fmla="*/ 0 w 612775"/>
                <a:gd name="connsiteY0" fmla="*/ 3919538 h 3919538"/>
                <a:gd name="connsiteX1" fmla="*/ 612775 w 612775"/>
                <a:gd name="connsiteY1" fmla="*/ 2984500 h 3919538"/>
                <a:gd name="connsiteX2" fmla="*/ 612775 w 612775"/>
                <a:gd name="connsiteY2" fmla="*/ 0 h 3919538"/>
                <a:gd name="connsiteX0" fmla="*/ 0 w 612775"/>
                <a:gd name="connsiteY0" fmla="*/ 3919538 h 3919538"/>
                <a:gd name="connsiteX1" fmla="*/ 202024 w 612775"/>
                <a:gd name="connsiteY1" fmla="*/ 3607676 h 3919538"/>
                <a:gd name="connsiteX2" fmla="*/ 612775 w 612775"/>
                <a:gd name="connsiteY2" fmla="*/ 2984500 h 3919538"/>
                <a:gd name="connsiteX3" fmla="*/ 612775 w 612775"/>
                <a:gd name="connsiteY3" fmla="*/ 0 h 3919538"/>
                <a:gd name="connsiteX0" fmla="*/ 0 w 410751"/>
                <a:gd name="connsiteY0" fmla="*/ 3607676 h 3607676"/>
                <a:gd name="connsiteX1" fmla="*/ 410751 w 410751"/>
                <a:gd name="connsiteY1" fmla="*/ 2984500 h 3607676"/>
                <a:gd name="connsiteX2" fmla="*/ 410751 w 410751"/>
                <a:gd name="connsiteY2" fmla="*/ 0 h 3607676"/>
                <a:gd name="connsiteX0" fmla="*/ 0 w 410751"/>
                <a:gd name="connsiteY0" fmla="*/ 3607676 h 3607676"/>
                <a:gd name="connsiteX1" fmla="*/ 410751 w 410751"/>
                <a:gd name="connsiteY1" fmla="*/ 2984500 h 3607676"/>
                <a:gd name="connsiteX2" fmla="*/ 409575 w 410751"/>
                <a:gd name="connsiteY2" fmla="*/ 185820 h 3607676"/>
                <a:gd name="connsiteX3" fmla="*/ 410751 w 410751"/>
                <a:gd name="connsiteY3" fmla="*/ 0 h 3607676"/>
                <a:gd name="connsiteX0" fmla="*/ 0 w 410751"/>
                <a:gd name="connsiteY0" fmla="*/ 3421856 h 3421856"/>
                <a:gd name="connsiteX1" fmla="*/ 410751 w 410751"/>
                <a:gd name="connsiteY1" fmla="*/ 2798680 h 3421856"/>
                <a:gd name="connsiteX2" fmla="*/ 409575 w 410751"/>
                <a:gd name="connsiteY2" fmla="*/ 0 h 3421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10751" h="3421856">
                  <a:moveTo>
                    <a:pt x="0" y="3421856"/>
                  </a:moveTo>
                  <a:lnTo>
                    <a:pt x="410751" y="2798680"/>
                  </a:lnTo>
                  <a:lnTo>
                    <a:pt x="409575" y="0"/>
                  </a:lnTo>
                </a:path>
              </a:pathLst>
            </a:custGeom>
            <a:noFill/>
            <a:ln w="28575">
              <a:gradFill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hr-HR" sz="1800" dirty="0"/>
            </a:p>
          </p:txBody>
        </p:sp>
        <p:sp>
          <p:nvSpPr>
            <p:cNvPr id="14" name="Prostoručni oblik 13"/>
            <p:cNvSpPr/>
            <p:nvPr/>
          </p:nvSpPr>
          <p:spPr>
            <a:xfrm>
              <a:off x="-7144" y="-2381"/>
              <a:ext cx="238919" cy="2976561"/>
            </a:xfrm>
            <a:custGeom>
              <a:avLst/>
              <a:gdLst>
                <a:gd name="connsiteX0" fmla="*/ 0 w 603250"/>
                <a:gd name="connsiteY0" fmla="*/ 3905250 h 3905250"/>
                <a:gd name="connsiteX1" fmla="*/ 603250 w 603250"/>
                <a:gd name="connsiteY1" fmla="*/ 2984500 h 3905250"/>
                <a:gd name="connsiteX2" fmla="*/ 603250 w 603250"/>
                <a:gd name="connsiteY2" fmla="*/ 0 h 3905250"/>
                <a:gd name="connsiteX0" fmla="*/ 0 w 612775"/>
                <a:gd name="connsiteY0" fmla="*/ 3919538 h 3919538"/>
                <a:gd name="connsiteX1" fmla="*/ 612775 w 612775"/>
                <a:gd name="connsiteY1" fmla="*/ 2984500 h 3919538"/>
                <a:gd name="connsiteX2" fmla="*/ 612775 w 612775"/>
                <a:gd name="connsiteY2" fmla="*/ 0 h 3919538"/>
                <a:gd name="connsiteX0" fmla="*/ 0 w 612775"/>
                <a:gd name="connsiteY0" fmla="*/ 3919538 h 3919538"/>
                <a:gd name="connsiteX1" fmla="*/ 373856 w 612775"/>
                <a:gd name="connsiteY1" fmla="*/ 3344891 h 3919538"/>
                <a:gd name="connsiteX2" fmla="*/ 612775 w 612775"/>
                <a:gd name="connsiteY2" fmla="*/ 2984500 h 3919538"/>
                <a:gd name="connsiteX3" fmla="*/ 612775 w 612775"/>
                <a:gd name="connsiteY3" fmla="*/ 0 h 3919538"/>
                <a:gd name="connsiteX0" fmla="*/ 0 w 238919"/>
                <a:gd name="connsiteY0" fmla="*/ 3344891 h 3344891"/>
                <a:gd name="connsiteX1" fmla="*/ 238919 w 238919"/>
                <a:gd name="connsiteY1" fmla="*/ 2984500 h 3344891"/>
                <a:gd name="connsiteX2" fmla="*/ 238919 w 238919"/>
                <a:gd name="connsiteY2" fmla="*/ 0 h 3344891"/>
                <a:gd name="connsiteX0" fmla="*/ 0 w 238919"/>
                <a:gd name="connsiteY0" fmla="*/ 3344891 h 3344891"/>
                <a:gd name="connsiteX1" fmla="*/ 238919 w 238919"/>
                <a:gd name="connsiteY1" fmla="*/ 2984500 h 3344891"/>
                <a:gd name="connsiteX2" fmla="*/ 238125 w 238919"/>
                <a:gd name="connsiteY2" fmla="*/ 368330 h 3344891"/>
                <a:gd name="connsiteX3" fmla="*/ 238919 w 238919"/>
                <a:gd name="connsiteY3" fmla="*/ 0 h 3344891"/>
                <a:gd name="connsiteX0" fmla="*/ 0 w 238919"/>
                <a:gd name="connsiteY0" fmla="*/ 2976561 h 2976561"/>
                <a:gd name="connsiteX1" fmla="*/ 238919 w 238919"/>
                <a:gd name="connsiteY1" fmla="*/ 2616170 h 2976561"/>
                <a:gd name="connsiteX2" fmla="*/ 238125 w 238919"/>
                <a:gd name="connsiteY2" fmla="*/ 0 h 29765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38919" h="2976561">
                  <a:moveTo>
                    <a:pt x="0" y="2976561"/>
                  </a:moveTo>
                  <a:lnTo>
                    <a:pt x="238919" y="2616170"/>
                  </a:lnTo>
                  <a:cubicBezTo>
                    <a:pt x="238654" y="1744113"/>
                    <a:pt x="238390" y="872057"/>
                    <a:pt x="238125" y="0"/>
                  </a:cubicBezTo>
                </a:path>
              </a:pathLst>
            </a:custGeom>
            <a:noFill/>
            <a:ln w="25400">
              <a:gradFill>
                <a:gsLst>
                  <a:gs pos="0">
                    <a:schemeClr val="accent1">
                      <a:lumMod val="50000"/>
                    </a:schemeClr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hr-HR" sz="1800" dirty="0"/>
            </a:p>
          </p:txBody>
        </p:sp>
      </p:grpSp>
      <p:sp>
        <p:nvSpPr>
          <p:cNvPr id="2" name="Rezervirano mjesto za naslov 1"/>
          <p:cNvSpPr>
            <a:spLocks noGrp="1"/>
          </p:cNvSpPr>
          <p:nvPr>
            <p:ph type="title"/>
          </p:nvPr>
        </p:nvSpPr>
        <p:spPr>
          <a:xfrm>
            <a:off x="914401" y="274637"/>
            <a:ext cx="7772400" cy="1223963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/>
          <a:p>
            <a:pPr rtl="0"/>
            <a:r>
              <a:rPr lang="hr-HR" dirty="0"/>
              <a:t>Kliknite da biste uredili stil naslova matrice</a:t>
            </a:r>
          </a:p>
        </p:txBody>
      </p:sp>
      <p:sp>
        <p:nvSpPr>
          <p:cNvPr id="3" name="Rezervirano mjesto za tekst 2"/>
          <p:cNvSpPr>
            <a:spLocks noGrp="1"/>
          </p:cNvSpPr>
          <p:nvPr>
            <p:ph type="body" idx="1"/>
          </p:nvPr>
        </p:nvSpPr>
        <p:spPr>
          <a:xfrm>
            <a:off x="914401" y="1701797"/>
            <a:ext cx="7772400" cy="4462272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/>
            <a:r>
              <a:rPr lang="hr-HR" dirty="0"/>
              <a:t>Uredite stilove teksta matrice</a:t>
            </a:r>
          </a:p>
          <a:p>
            <a:pPr lvl="1" rtl="0"/>
            <a:r>
              <a:rPr lang="hr-HR" dirty="0"/>
              <a:t>Druga razina</a:t>
            </a:r>
          </a:p>
          <a:p>
            <a:pPr lvl="2" rtl="0"/>
            <a:r>
              <a:rPr lang="hr-HR" dirty="0"/>
              <a:t>Treća razina</a:t>
            </a:r>
          </a:p>
          <a:p>
            <a:pPr lvl="3" rtl="0"/>
            <a:r>
              <a:rPr lang="hr-HR" dirty="0"/>
              <a:t>Četvrta razina</a:t>
            </a:r>
          </a:p>
          <a:p>
            <a:pPr lvl="4" rtl="0"/>
            <a:r>
              <a:rPr lang="hr-HR" dirty="0"/>
              <a:t>Peta razina</a:t>
            </a:r>
          </a:p>
        </p:txBody>
      </p:sp>
      <p:sp>
        <p:nvSpPr>
          <p:cNvPr id="4" name="Rezervirano mjesto za datum 3"/>
          <p:cNvSpPr>
            <a:spLocks noGrp="1"/>
          </p:cNvSpPr>
          <p:nvPr>
            <p:ph type="dt" sz="half" idx="2"/>
          </p:nvPr>
        </p:nvSpPr>
        <p:spPr>
          <a:xfrm>
            <a:off x="914400" y="6356353"/>
            <a:ext cx="1676400" cy="365125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l" rtl="0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F2A5D5-FD51-4EA2-B2D3-29FCD060EAB2}" type="datetime1">
              <a:rPr lang="hr-HR" smtClean="0"/>
              <a:pPr/>
              <a:t>25.2.2019.</a:t>
            </a:fld>
            <a:endParaRPr lang="hr-HR" dirty="0"/>
          </a:p>
        </p:txBody>
      </p:sp>
      <p:sp>
        <p:nvSpPr>
          <p:cNvPr id="5" name="Rezervirano mjesto za podnožje 4"/>
          <p:cNvSpPr>
            <a:spLocks noGrp="1"/>
          </p:cNvSpPr>
          <p:nvPr>
            <p:ph type="ftr" sz="quarter" idx="3"/>
          </p:nvPr>
        </p:nvSpPr>
        <p:spPr>
          <a:xfrm>
            <a:off x="2590800" y="6356353"/>
            <a:ext cx="3962400" cy="365125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ctr" rtl="0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hr-HR" dirty="0"/>
          </a:p>
        </p:txBody>
      </p:sp>
      <p:sp>
        <p:nvSpPr>
          <p:cNvPr id="6" name="Rezervirano mjesto za broj slajda 5"/>
          <p:cNvSpPr>
            <a:spLocks noGrp="1"/>
          </p:cNvSpPr>
          <p:nvPr>
            <p:ph type="sldNum" sz="quarter" idx="4"/>
          </p:nvPr>
        </p:nvSpPr>
        <p:spPr>
          <a:xfrm>
            <a:off x="7924801" y="6356353"/>
            <a:ext cx="762000" cy="365125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l" rtl="0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r"/>
            <a:fld id="{C014DD1E-5D91-48A3-AD6D-45FBA980D106}" type="slidenum">
              <a:rPr lang="hr-HR" smtClean="0"/>
              <a:pPr algn="r"/>
              <a:t>‹#›</a:t>
            </a:fld>
            <a:endParaRPr lang="hr-HR" dirty="0"/>
          </a:p>
        </p:txBody>
      </p:sp>
      <p:pic>
        <p:nvPicPr>
          <p:cNvPr id="8" name="Slika 7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923" y="531507"/>
            <a:ext cx="2029212" cy="1516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27588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randomBar dir="vert"/>
  </p:transition>
  <p:txStyles>
    <p:titleStyle>
      <a:lvl1pPr algn="l" defTabSz="914484" rtl="0" eaLnBrk="1" latinLnBrk="0" hangingPunct="1">
        <a:lnSpc>
          <a:spcPct val="90000"/>
        </a:lnSpc>
        <a:spcBef>
          <a:spcPct val="0"/>
        </a:spcBef>
        <a:buNone/>
        <a:defRPr sz="270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21" indent="-228621" algn="l" defTabSz="914484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SzPct val="100000"/>
        <a:buFont typeface="Arial" pitchFamily="34" charset="0"/>
        <a:buChar char="•"/>
        <a:defRPr sz="3001" kern="1200">
          <a:solidFill>
            <a:schemeClr val="tx1"/>
          </a:solidFill>
          <a:latin typeface="+mn-lt"/>
          <a:ea typeface="+mn-ea"/>
          <a:cs typeface="+mn-cs"/>
        </a:defRPr>
      </a:lvl1pPr>
      <a:lvl2pPr marL="457242" indent="-173752" algn="l" defTabSz="914484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80000"/>
        <a:buFont typeface="Arial" pitchFamily="34" charset="0"/>
        <a:buChar char="•"/>
        <a:defRPr sz="2701" kern="1200">
          <a:solidFill>
            <a:schemeClr val="tx1"/>
          </a:solidFill>
          <a:latin typeface="+mn-lt"/>
          <a:ea typeface="+mn-ea"/>
          <a:cs typeface="+mn-cs"/>
        </a:defRPr>
      </a:lvl2pPr>
      <a:lvl3pPr marL="685863" indent="-173752" algn="l" defTabSz="914484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80000"/>
        <a:buFont typeface="Arial" pitchFamily="34" charset="0"/>
        <a:buChar char="•"/>
        <a:defRPr sz="2401" kern="1200">
          <a:solidFill>
            <a:schemeClr val="tx1"/>
          </a:solidFill>
          <a:latin typeface="+mn-lt"/>
          <a:ea typeface="+mn-ea"/>
          <a:cs typeface="+mn-cs"/>
        </a:defRPr>
      </a:lvl3pPr>
      <a:lvl4pPr marL="914484" indent="-173752" algn="l" defTabSz="914484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80000"/>
        <a:buFont typeface="Arial" pitchFamily="34" charset="0"/>
        <a:buChar char="•"/>
        <a:defRPr sz="2401" kern="1200">
          <a:solidFill>
            <a:schemeClr val="tx1"/>
          </a:solidFill>
          <a:latin typeface="+mn-lt"/>
          <a:ea typeface="+mn-ea"/>
          <a:cs typeface="+mn-cs"/>
        </a:defRPr>
      </a:lvl4pPr>
      <a:lvl5pPr marL="1143104" indent="-173752" algn="l" defTabSz="914484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80000"/>
        <a:buFont typeface="Arial" pitchFamily="34" charset="0"/>
        <a:buChar char="•"/>
        <a:defRPr sz="2401" kern="1200">
          <a:solidFill>
            <a:schemeClr val="tx1"/>
          </a:solidFill>
          <a:latin typeface="+mn-lt"/>
          <a:ea typeface="+mn-ea"/>
          <a:cs typeface="+mn-cs"/>
        </a:defRPr>
      </a:lvl5pPr>
      <a:lvl6pPr marL="1371726" indent="-173752" algn="l" defTabSz="914484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80000"/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347" indent="-173752" algn="l" defTabSz="914484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80000"/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967" indent="-173752" algn="l" defTabSz="914484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80000"/>
        <a:buFont typeface="Arial" pitchFamily="34" charset="0"/>
        <a:buChar char="•"/>
        <a:defRPr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057589" indent="-173752" algn="l" defTabSz="914484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80000"/>
        <a:buFont typeface="Arial" pitchFamily="34" charset="0"/>
        <a:buChar char="•"/>
        <a:defRPr sz="15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42" algn="l" defTabSz="9144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84" algn="l" defTabSz="9144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726" algn="l" defTabSz="9144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967" algn="l" defTabSz="9144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210" algn="l" defTabSz="9144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451" algn="l" defTabSz="9144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693" algn="l" defTabSz="9144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935" algn="l" defTabSz="91448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/>
        <p:txBody>
          <a:bodyPr rtlCol="0"/>
          <a:lstStyle/>
          <a:p>
            <a:pPr rtl="0"/>
            <a:r>
              <a:rPr lang="hr-HR" dirty="0"/>
              <a:t>Izgled naslova</a:t>
            </a:r>
          </a:p>
        </p:txBody>
      </p:sp>
      <p:sp>
        <p:nvSpPr>
          <p:cNvPr id="5" name="Podnaslov 4"/>
          <p:cNvSpPr>
            <a:spLocks noGrp="1"/>
          </p:cNvSpPr>
          <p:nvPr>
            <p:ph type="subTitle" idx="1"/>
          </p:nvPr>
        </p:nvSpPr>
        <p:spPr/>
        <p:txBody>
          <a:bodyPr rtlCol="0"/>
          <a:lstStyle/>
          <a:p>
            <a:pPr rtl="0"/>
            <a:r>
              <a:rPr lang="hr-HR" dirty="0"/>
              <a:t>Podnaslov</a:t>
            </a:r>
          </a:p>
        </p:txBody>
      </p:sp>
    </p:spTree>
    <p:extLst>
      <p:ext uri="{BB962C8B-B14F-4D97-AF65-F5344CB8AC3E}">
        <p14:creationId xmlns:p14="http://schemas.microsoft.com/office/powerpoint/2010/main" val="1332291891"/>
      </p:ext>
    </p:extLst>
  </p:cSld>
  <p:clrMapOvr>
    <a:masterClrMapping/>
  </p:clrMapOvr>
  <p:transition spd="slow">
    <p:randomBar dir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Naslov 1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r-HR" dirty="0"/>
              <a:t>Raspored s naslovom i sadržajem s popisom</a:t>
            </a:r>
          </a:p>
        </p:txBody>
      </p:sp>
      <p:sp>
        <p:nvSpPr>
          <p:cNvPr id="14" name="Rezervirano mjesto za sadržaj 13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rtl="0"/>
            <a:r>
              <a:rPr lang="hr-HR" dirty="0"/>
              <a:t>Ovdje dodajte prvu natuknicu</a:t>
            </a:r>
          </a:p>
          <a:p>
            <a:pPr rtl="0"/>
            <a:r>
              <a:rPr lang="hr-HR" dirty="0"/>
              <a:t>Ovdje dodajte drugu natuknicu</a:t>
            </a:r>
          </a:p>
          <a:p>
            <a:pPr rtl="0"/>
            <a:r>
              <a:rPr lang="hr-HR" dirty="0"/>
              <a:t>Ovdje dodajte treću natuknicu</a:t>
            </a:r>
          </a:p>
        </p:txBody>
      </p:sp>
    </p:spTree>
    <p:extLst>
      <p:ext uri="{BB962C8B-B14F-4D97-AF65-F5344CB8AC3E}">
        <p14:creationId xmlns:p14="http://schemas.microsoft.com/office/powerpoint/2010/main" val="3529114326"/>
      </p:ext>
    </p:extLst>
  </p:cSld>
  <p:clrMapOvr>
    <a:masterClrMapping/>
  </p:clrMapOvr>
  <p:transition spd="slow">
    <p:randomBar dir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slov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r-HR" dirty="0"/>
              <a:t>Raspored s naslovom i sadržajem s grafikonom</a:t>
            </a:r>
          </a:p>
        </p:txBody>
      </p:sp>
      <p:graphicFrame>
        <p:nvGraphicFramePr>
          <p:cNvPr id="9" name="Rezervirano mjesto za sadržaj 8" descr="Grupirani stupčasti grafikon na kojem se prikazuju vrijednosti 3 niza za 4 kategorije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04706034"/>
              </p:ext>
            </p:extLst>
          </p:nvPr>
        </p:nvGraphicFramePr>
        <p:xfrm>
          <a:off x="914639" y="2133263"/>
          <a:ext cx="7772043" cy="33477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484811712"/>
      </p:ext>
    </p:extLst>
  </p:cSld>
  <p:clrMapOvr>
    <a:masterClrMapping/>
  </p:clrMapOvr>
  <p:transition spd="slow">
    <p:randomBar dir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r-HR" dirty="0"/>
              <a:t>Raspored s dva sadržaja s tablicom</a:t>
            </a:r>
          </a:p>
        </p:txBody>
      </p:sp>
      <p:sp>
        <p:nvSpPr>
          <p:cNvPr id="3" name="Rezervirano mjesto za sadržaj 2"/>
          <p:cNvSpPr>
            <a:spLocks noGrp="1"/>
          </p:cNvSpPr>
          <p:nvPr>
            <p:ph sz="half" idx="1"/>
          </p:nvPr>
        </p:nvSpPr>
        <p:spPr/>
        <p:txBody>
          <a:bodyPr rtlCol="0"/>
          <a:lstStyle/>
          <a:p>
            <a:pPr rtl="0"/>
            <a:r>
              <a:rPr lang="hr-HR" dirty="0"/>
              <a:t>Mjesto za prvu natuknicu</a:t>
            </a:r>
          </a:p>
          <a:p>
            <a:pPr rtl="0"/>
            <a:r>
              <a:rPr lang="hr-HR" dirty="0"/>
              <a:t>Mjesto za drugu natuknicu</a:t>
            </a:r>
          </a:p>
          <a:p>
            <a:pPr rtl="0"/>
            <a:r>
              <a:rPr lang="hr-HR" dirty="0"/>
              <a:t>Mjesto za treću natuknicu</a:t>
            </a:r>
          </a:p>
        </p:txBody>
      </p:sp>
      <p:graphicFrame>
        <p:nvGraphicFramePr>
          <p:cNvPr id="5" name="Rezervirano mjesto za sadržaj 4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580206012"/>
              </p:ext>
            </p:extLst>
          </p:nvPr>
        </p:nvGraphicFramePr>
        <p:xfrm>
          <a:off x="4876880" y="2136836"/>
          <a:ext cx="3809801" cy="16923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699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699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6993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3079">
                <a:tc>
                  <a:txBody>
                    <a:bodyPr/>
                    <a:lstStyle/>
                    <a:p>
                      <a:pPr rtl="0"/>
                      <a:r>
                        <a:rPr lang="hr-HR" sz="1400" dirty="0"/>
                        <a:t>Razred</a:t>
                      </a:r>
                    </a:p>
                  </a:txBody>
                  <a:tcPr marL="68598" marR="68598" marT="34299" marB="34299" anchor="ctr">
                    <a:solidFill>
                      <a:srgbClr val="00828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hr-HR" sz="1400" dirty="0"/>
                        <a:t>Grupa 1</a:t>
                      </a:r>
                    </a:p>
                  </a:txBody>
                  <a:tcPr marL="68598" marR="68598" marT="34299" marB="34299" anchor="ctr">
                    <a:solidFill>
                      <a:srgbClr val="00828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hr-HR" sz="1400" dirty="0"/>
                        <a:t>Grupa 2</a:t>
                      </a:r>
                    </a:p>
                  </a:txBody>
                  <a:tcPr marL="68598" marR="68598" marT="34299" marB="34299" anchor="ctr">
                    <a:solidFill>
                      <a:srgbClr val="00828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3079">
                <a:tc>
                  <a:txBody>
                    <a:bodyPr/>
                    <a:lstStyle/>
                    <a:p>
                      <a:pPr rtl="0"/>
                      <a:r>
                        <a:rPr lang="hr-HR" sz="1400" dirty="0"/>
                        <a:t>1. razred</a:t>
                      </a:r>
                    </a:p>
                  </a:txBody>
                  <a:tcPr marL="68598" marR="68598" marT="34299" marB="34299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hr-HR" sz="1400" dirty="0"/>
                        <a:t>82</a:t>
                      </a:r>
                    </a:p>
                  </a:txBody>
                  <a:tcPr marL="68598" marR="68598" marT="34299" marB="34299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hr-HR" sz="1400" dirty="0"/>
                        <a:t>95</a:t>
                      </a:r>
                    </a:p>
                  </a:txBody>
                  <a:tcPr marL="68598" marR="68598" marT="34299" marB="34299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3079">
                <a:tc>
                  <a:txBody>
                    <a:bodyPr/>
                    <a:lstStyle/>
                    <a:p>
                      <a:pPr rtl="0"/>
                      <a:r>
                        <a:rPr lang="hr-HR" sz="1400" dirty="0"/>
                        <a:t>2. razred</a:t>
                      </a:r>
                    </a:p>
                  </a:txBody>
                  <a:tcPr marL="68598" marR="68598" marT="34299" marB="34299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hr-HR" sz="1400" dirty="0"/>
                        <a:t>76</a:t>
                      </a:r>
                    </a:p>
                  </a:txBody>
                  <a:tcPr marL="68598" marR="68598" marT="34299" marB="34299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hr-HR" sz="1400" dirty="0"/>
                        <a:t>88</a:t>
                      </a:r>
                    </a:p>
                  </a:txBody>
                  <a:tcPr marL="68598" marR="68598" marT="34299" marB="34299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3079">
                <a:tc>
                  <a:txBody>
                    <a:bodyPr/>
                    <a:lstStyle/>
                    <a:p>
                      <a:pPr rtl="0"/>
                      <a:r>
                        <a:rPr lang="hr-HR" sz="1400" dirty="0"/>
                        <a:t>3. razred</a:t>
                      </a:r>
                    </a:p>
                  </a:txBody>
                  <a:tcPr marL="68598" marR="68598" marT="34299" marB="34299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hr-HR" sz="1400" dirty="0"/>
                        <a:t>84</a:t>
                      </a:r>
                    </a:p>
                  </a:txBody>
                  <a:tcPr marL="68598" marR="68598" marT="34299" marB="34299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hr-HR" sz="1400" dirty="0"/>
                        <a:t>90</a:t>
                      </a:r>
                    </a:p>
                  </a:txBody>
                  <a:tcPr marL="68598" marR="68598" marT="34299" marB="34299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41911148"/>
      </p:ext>
    </p:extLst>
  </p:cSld>
  <p:clrMapOvr>
    <a:masterClrMapping/>
  </p:clrMapOvr>
  <p:transition spd="slow">
    <p:randomBar dir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r-HR" dirty="0"/>
              <a:t>Raspored s dva sadržaja sa </a:t>
            </a:r>
            <a:r>
              <a:rPr lang="hr-HR" dirty="0" err="1"/>
              <a:t>SmartArt</a:t>
            </a:r>
            <a:r>
              <a:rPr lang="hr-HR" dirty="0"/>
              <a:t> grafikom</a:t>
            </a:r>
          </a:p>
        </p:txBody>
      </p:sp>
      <p:sp>
        <p:nvSpPr>
          <p:cNvPr id="3" name="Rezervirano mjesto za sadržaj 2"/>
          <p:cNvSpPr>
            <a:spLocks noGrp="1"/>
          </p:cNvSpPr>
          <p:nvPr>
            <p:ph sz="half" idx="1"/>
          </p:nvPr>
        </p:nvSpPr>
        <p:spPr/>
        <p:txBody>
          <a:bodyPr rtlCol="0"/>
          <a:lstStyle/>
          <a:p>
            <a:pPr rtl="0"/>
            <a:r>
              <a:rPr lang="hr-HR" dirty="0"/>
              <a:t>Mjesto za prvu natuknicu</a:t>
            </a:r>
          </a:p>
          <a:p>
            <a:pPr rtl="0"/>
            <a:r>
              <a:rPr lang="hr-HR" dirty="0"/>
              <a:t>Mjesto za drugu natuknicu</a:t>
            </a:r>
          </a:p>
          <a:p>
            <a:pPr rtl="0"/>
            <a:r>
              <a:rPr lang="hr-HR" dirty="0"/>
              <a:t>Mjesto za treću natuknicu</a:t>
            </a:r>
          </a:p>
        </p:txBody>
      </p:sp>
      <p:graphicFrame>
        <p:nvGraphicFramePr>
          <p:cNvPr id="5" name="Rezervirano mjesto za sadržaj 4" descr="Postupak u fazama u kojem se prikazuju 3 zadataka složena jedan ispod drugog, a dvije strelice okrenute prema dolje koriste se da bi naznačile tijek od prvoga zadatka prema drugome te od drugoga prema trećem.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417396070"/>
              </p:ext>
            </p:extLst>
          </p:nvPr>
        </p:nvGraphicFramePr>
        <p:xfrm>
          <a:off x="4876880" y="2136836"/>
          <a:ext cx="3809801" cy="33501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23189245"/>
      </p:ext>
    </p:extLst>
  </p:cSld>
  <p:clrMapOvr>
    <a:masterClrMapping/>
  </p:clrMapOvr>
  <p:transition spd="slow">
    <p:randomBar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slov 3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r-HR" dirty="0"/>
              <a:t>Dodavanje naslova slajda - 1</a:t>
            </a:r>
          </a:p>
        </p:txBody>
      </p:sp>
      <p:sp>
        <p:nvSpPr>
          <p:cNvPr id="5" name="Rezervirano mjesto za tekst 4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4264977537"/>
      </p:ext>
    </p:extLst>
  </p:cSld>
  <p:clrMapOvr>
    <a:masterClrMapping/>
  </p:clrMapOvr>
  <p:transition spd="slow">
    <p:randomBar dir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slov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r-HR" dirty="0"/>
              <a:t>Dodavanje naslova slajda - 2</a:t>
            </a:r>
          </a:p>
        </p:txBody>
      </p:sp>
      <p:sp>
        <p:nvSpPr>
          <p:cNvPr id="8" name="Rezervirano mjesto za tekst 7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  <p:sp>
        <p:nvSpPr>
          <p:cNvPr id="10" name="Rezervirano mjesto za sadržaj 9"/>
          <p:cNvSpPr>
            <a:spLocks noGrp="1"/>
          </p:cNvSpPr>
          <p:nvPr>
            <p:ph sz="half" idx="2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  <p:sp>
        <p:nvSpPr>
          <p:cNvPr id="9" name="Rezervirano mjesto za tekst 8"/>
          <p:cNvSpPr>
            <a:spLocks noGrp="1"/>
          </p:cNvSpPr>
          <p:nvPr>
            <p:ph type="body" sz="quarter" idx="3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  <p:sp>
        <p:nvSpPr>
          <p:cNvPr id="11" name="Rezervirano mjesto za sadržaj 10"/>
          <p:cNvSpPr>
            <a:spLocks noGrp="1"/>
          </p:cNvSpPr>
          <p:nvPr>
            <p:ph sz="quarter" idx="4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672039197"/>
      </p:ext>
    </p:extLst>
  </p:cSld>
  <p:clrMapOvr>
    <a:masterClrMapping/>
  </p:clrMapOvr>
  <p:transition spd="slow">
    <p:randomBar dir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slov 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r-HR" dirty="0"/>
              <a:t>Dodavanje naslova slajda - 3</a:t>
            </a:r>
          </a:p>
        </p:txBody>
      </p:sp>
    </p:spTree>
    <p:extLst>
      <p:ext uri="{BB962C8B-B14F-4D97-AF65-F5344CB8AC3E}">
        <p14:creationId xmlns:p14="http://schemas.microsoft.com/office/powerpoint/2010/main" val="397710800"/>
      </p:ext>
    </p:extLst>
  </p:cSld>
  <p:clrMapOvr>
    <a:masterClrMapping/>
  </p:clrMapOvr>
  <p:transition spd="slow">
    <p:randomBar dir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5850135"/>
      </p:ext>
    </p:extLst>
  </p:cSld>
  <p:clrMapOvr>
    <a:masterClrMapping/>
  </p:clrMapOvr>
  <p:transition spd="slow">
    <p:randomBar dir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r-HR" dirty="0"/>
              <a:t>Dodavanje naslova slajda - 4</a:t>
            </a:r>
          </a:p>
        </p:txBody>
      </p:sp>
      <p:sp>
        <p:nvSpPr>
          <p:cNvPr id="4" name="Rezervirano mjesto za tekst 3"/>
          <p:cNvSpPr>
            <a:spLocks noGrp="1"/>
          </p:cNvSpPr>
          <p:nvPr>
            <p:ph type="body" sz="half" idx="2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  <p:sp>
        <p:nvSpPr>
          <p:cNvPr id="3" name="Rezervirano mjesto za sadržaj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319046984"/>
      </p:ext>
    </p:extLst>
  </p:cSld>
  <p:clrMapOvr>
    <a:masterClrMapping/>
  </p:clrMapOvr>
  <p:transition spd="slow">
    <p:randomBar dir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slov 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r-HR" dirty="0"/>
              <a:t>Dodavanje naslova slajda - 5</a:t>
            </a:r>
          </a:p>
        </p:txBody>
      </p:sp>
      <p:sp>
        <p:nvSpPr>
          <p:cNvPr id="5" name="Rezervirano mjesto za tekst 4"/>
          <p:cNvSpPr>
            <a:spLocks noGrp="1"/>
          </p:cNvSpPr>
          <p:nvPr>
            <p:ph type="body" sz="half" idx="2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  <p:sp>
        <p:nvSpPr>
          <p:cNvPr id="6" name="Rezervirano mjesto za sliku 5" descr="Prazno rezervirano mjesto za dodavanje slike. Kliknite rezervirano mjesto i odaberite sliku koju želite dodati."/>
          <p:cNvSpPr>
            <a:spLocks noGrp="1"/>
          </p:cNvSpPr>
          <p:nvPr>
            <p:ph type="pic" idx="1"/>
          </p:nvPr>
        </p:nvSpPr>
        <p:spPr/>
      </p:sp>
    </p:spTree>
    <p:extLst>
      <p:ext uri="{BB962C8B-B14F-4D97-AF65-F5344CB8AC3E}">
        <p14:creationId xmlns:p14="http://schemas.microsoft.com/office/powerpoint/2010/main" val="3480339974"/>
      </p:ext>
    </p:extLst>
  </p:cSld>
  <p:clrMapOvr>
    <a:masterClrMapping/>
  </p:clrMapOvr>
  <p:transition spd="slow">
    <p:randomBar dir="vert"/>
  </p:transition>
</p:sld>
</file>

<file path=ppt/theme/theme1.xml><?xml version="1.0" encoding="utf-8"?>
<a:theme xmlns:a="http://schemas.openxmlformats.org/drawingml/2006/main" name="Tehnološka tema 16 x 9">
  <a:themeElements>
    <a:clrScheme name="Tech_16x9">
      <a:dk1>
        <a:sysClr val="windowText" lastClr="000000"/>
      </a:dk1>
      <a:lt1>
        <a:sysClr val="window" lastClr="FFFFFF"/>
      </a:lt1>
      <a:dk2>
        <a:srgbClr val="192A52"/>
      </a:dk2>
      <a:lt2>
        <a:srgbClr val="C0C0C0"/>
      </a:lt2>
      <a:accent1>
        <a:srgbClr val="009999"/>
      </a:accent1>
      <a:accent2>
        <a:srgbClr val="E98915"/>
      </a:accent2>
      <a:accent3>
        <a:srgbClr val="A419A7"/>
      </a:accent3>
      <a:accent4>
        <a:srgbClr val="AFC34D"/>
      </a:accent4>
      <a:accent5>
        <a:srgbClr val="E5572B"/>
      </a:accent5>
      <a:accent6>
        <a:srgbClr val="6868C4"/>
      </a:accent6>
      <a:hlink>
        <a:srgbClr val="009999"/>
      </a:hlink>
      <a:folHlink>
        <a:srgbClr val="7F7F7F"/>
      </a:folHlink>
    </a:clrScheme>
    <a:fontScheme name="Calibri">
      <a:maj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Tech_16x9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</a:schemeClr>
            </a:gs>
          </a:gsLst>
          <a:lin ang="5040000" scaled="1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1000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miter lim="800000"/>
        </a:ln>
        <a:ln w="25400" cap="flat" cmpd="sng" algn="ctr">
          <a:solidFill>
            <a:schemeClr val="phClr"/>
          </a:solidFill>
          <a:miter lim="800000"/>
        </a:ln>
        <a:ln w="38100" cap="flat" cmpd="sng" algn="ctr">
          <a:solidFill>
            <a:schemeClr val="phClr"/>
          </a:solidFill>
          <a:miter lim="800000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85000">
              <a:schemeClr val="phClr">
                <a:tint val="100000"/>
                <a:shade val="30000"/>
                <a:satMod val="100000"/>
              </a:schemeClr>
            </a:gs>
            <a:gs pos="100000">
              <a:schemeClr val="phClr">
                <a:shade val="60000"/>
                <a:satMod val="100000"/>
              </a:schemeClr>
            </a:gs>
          </a:gsLst>
          <a:lin ang="13500000" scaled="0"/>
        </a:grad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85000">
              <a:schemeClr val="phClr">
                <a:shade val="30000"/>
                <a:satMod val="100000"/>
              </a:schemeClr>
            </a:gs>
            <a:gs pos="100000">
              <a:schemeClr val="phClr">
                <a:shade val="60000"/>
                <a:satMod val="100000"/>
              </a:schemeClr>
            </a:gs>
          </a:gsLst>
          <a:lin ang="18900000" scaled="0"/>
        </a:gradFill>
      </a:bgFillStyleLst>
    </a:fmtScheme>
  </a:themeElements>
  <a:objectDefaults>
    <a:spDef>
      <a:spPr/>
      <a:bodyPr rtlCol="0" anchor="ctr"/>
      <a:lstStyle>
        <a:defPPr algn="ctr">
          <a:defRPr sz="28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/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2800"/>
        </a:defPPr>
      </a:lstStyle>
    </a:txDef>
  </a:objectDefaults>
  <a:extraClrSchemeLst/>
  <a:extLst>
    <a:ext uri="{05A4C25C-085E-4340-85A3-A5531E510DB2}">
      <thm15:themeFamily xmlns:thm15="http://schemas.microsoft.com/office/thememl/2012/main" name="Prezentacija18" id="{D0DB7FC7-C068-4179-B7EE-8E7F4D21980A}" vid="{5A378232-D7EA-4DC3-AA73-42A8FF527A75}"/>
    </a:ext>
  </a:extLst>
</a:theme>
</file>

<file path=ppt/theme/theme2.xml><?xml version="1.0" encoding="utf-8"?>
<a:theme xmlns:a="http://schemas.openxmlformats.org/drawingml/2006/main" name="Tema sustava Office">
  <a:themeElements>
    <a:clrScheme name="Tech_16x9">
      <a:dk1>
        <a:sysClr val="windowText" lastClr="000000"/>
      </a:dk1>
      <a:lt1>
        <a:sysClr val="window" lastClr="FFFFFF"/>
      </a:lt1>
      <a:dk2>
        <a:srgbClr val="192A52"/>
      </a:dk2>
      <a:lt2>
        <a:srgbClr val="C0C0C0"/>
      </a:lt2>
      <a:accent1>
        <a:srgbClr val="009999"/>
      </a:accent1>
      <a:accent2>
        <a:srgbClr val="E98915"/>
      </a:accent2>
      <a:accent3>
        <a:srgbClr val="A419A7"/>
      </a:accent3>
      <a:accent4>
        <a:srgbClr val="AFC34D"/>
      </a:accent4>
      <a:accent5>
        <a:srgbClr val="E5572B"/>
      </a:accent5>
      <a:accent6>
        <a:srgbClr val="6868C4"/>
      </a:accent6>
      <a:hlink>
        <a:srgbClr val="009999"/>
      </a:hlink>
      <a:folHlink>
        <a:srgbClr val="7F7F7F"/>
      </a:folHlink>
    </a:clrScheme>
    <a:fontScheme name="Calibri">
      <a:maj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Tech_16x9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</a:schemeClr>
            </a:gs>
          </a:gsLst>
          <a:lin ang="5040000" scaled="1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1000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miter lim="800000"/>
        </a:ln>
        <a:ln w="25400" cap="flat" cmpd="sng" algn="ctr">
          <a:solidFill>
            <a:schemeClr val="phClr"/>
          </a:solidFill>
          <a:miter lim="800000"/>
        </a:ln>
        <a:ln w="38100" cap="flat" cmpd="sng" algn="ctr">
          <a:solidFill>
            <a:schemeClr val="phClr"/>
          </a:solidFill>
          <a:miter lim="800000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85000">
              <a:schemeClr val="phClr">
                <a:tint val="100000"/>
                <a:shade val="30000"/>
                <a:satMod val="100000"/>
              </a:schemeClr>
            </a:gs>
            <a:gs pos="100000">
              <a:schemeClr val="phClr">
                <a:shade val="60000"/>
                <a:satMod val="100000"/>
              </a:schemeClr>
            </a:gs>
          </a:gsLst>
          <a:lin ang="13500000" scaled="0"/>
        </a:grad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85000">
              <a:schemeClr val="phClr">
                <a:shade val="30000"/>
                <a:satMod val="100000"/>
              </a:schemeClr>
            </a:gs>
            <a:gs pos="100000">
              <a:schemeClr val="phClr">
                <a:shade val="60000"/>
                <a:satMod val="100000"/>
              </a:schemeClr>
            </a:gs>
          </a:gsLst>
          <a:lin ang="189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sustava Office">
  <a:themeElements>
    <a:clrScheme name="Tech_16x9">
      <a:dk1>
        <a:sysClr val="windowText" lastClr="000000"/>
      </a:dk1>
      <a:lt1>
        <a:sysClr val="window" lastClr="FFFFFF"/>
      </a:lt1>
      <a:dk2>
        <a:srgbClr val="192A52"/>
      </a:dk2>
      <a:lt2>
        <a:srgbClr val="C0C0C0"/>
      </a:lt2>
      <a:accent1>
        <a:srgbClr val="009999"/>
      </a:accent1>
      <a:accent2>
        <a:srgbClr val="E98915"/>
      </a:accent2>
      <a:accent3>
        <a:srgbClr val="A419A7"/>
      </a:accent3>
      <a:accent4>
        <a:srgbClr val="AFC34D"/>
      </a:accent4>
      <a:accent5>
        <a:srgbClr val="E5572B"/>
      </a:accent5>
      <a:accent6>
        <a:srgbClr val="6868C4"/>
      </a:accent6>
      <a:hlink>
        <a:srgbClr val="009999"/>
      </a:hlink>
      <a:folHlink>
        <a:srgbClr val="7F7F7F"/>
      </a:folHlink>
    </a:clrScheme>
    <a:fontScheme name="Calibri">
      <a:maj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Tech_16x9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</a:schemeClr>
            </a:gs>
          </a:gsLst>
          <a:lin ang="5040000" scaled="1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1000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miter lim="800000"/>
        </a:ln>
        <a:ln w="25400" cap="flat" cmpd="sng" algn="ctr">
          <a:solidFill>
            <a:schemeClr val="phClr"/>
          </a:solidFill>
          <a:miter lim="800000"/>
        </a:ln>
        <a:ln w="38100" cap="flat" cmpd="sng" algn="ctr">
          <a:solidFill>
            <a:schemeClr val="phClr"/>
          </a:solidFill>
          <a:miter lim="800000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85000">
              <a:schemeClr val="phClr">
                <a:tint val="100000"/>
                <a:shade val="30000"/>
                <a:satMod val="100000"/>
              </a:schemeClr>
            </a:gs>
            <a:gs pos="100000">
              <a:schemeClr val="phClr">
                <a:shade val="60000"/>
                <a:satMod val="100000"/>
              </a:schemeClr>
            </a:gs>
          </a:gsLst>
          <a:lin ang="13500000" scaled="0"/>
        </a:grad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85000">
              <a:schemeClr val="phClr">
                <a:shade val="30000"/>
                <a:satMod val="100000"/>
              </a:schemeClr>
            </a:gs>
            <a:gs pos="100000">
              <a:schemeClr val="phClr">
                <a:shade val="60000"/>
                <a:satMod val="100000"/>
              </a:schemeClr>
            </a:gs>
          </a:gsLst>
          <a:lin ang="189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ocPublishedLinkedAssetsLookup xmlns="4873beb7-5857-4685-be1f-d57550cc96cc" xsi:nil="true"/>
    <ApprovalStatus xmlns="4873beb7-5857-4685-be1f-d57550cc96cc">InProgress</ApprovalStatus>
    <MarketSpecific xmlns="4873beb7-5857-4685-be1f-d57550cc96cc">false</MarketSpecific>
    <LocComments xmlns="4873beb7-5857-4685-be1f-d57550cc96cc" xsi:nil="true"/>
    <LocLastLocAttemptVersionTypeLookup xmlns="4873beb7-5857-4685-be1f-d57550cc96cc" xsi:nil="true"/>
    <DirectSourceMarket xmlns="4873beb7-5857-4685-be1f-d57550cc96cc" xsi:nil="true"/>
    <ThumbnailAssetId xmlns="4873beb7-5857-4685-be1f-d57550cc96cc" xsi:nil="true"/>
    <PrimaryImageGen xmlns="4873beb7-5857-4685-be1f-d57550cc96cc">false</PrimaryImageGen>
    <LocNewPublishedVersionLookup xmlns="4873beb7-5857-4685-be1f-d57550cc96cc" xsi:nil="true"/>
    <LegacyData xmlns="4873beb7-5857-4685-be1f-d57550cc96cc" xsi:nil="true"/>
    <LocRecommendedHandoff xmlns="4873beb7-5857-4685-be1f-d57550cc96cc" xsi:nil="true"/>
    <BusinessGroup xmlns="4873beb7-5857-4685-be1f-d57550cc96cc" xsi:nil="true"/>
    <BlockPublish xmlns="4873beb7-5857-4685-be1f-d57550cc96cc">false</BlockPublish>
    <TPFriendlyName xmlns="4873beb7-5857-4685-be1f-d57550cc96cc" xsi:nil="true"/>
    <LocOverallPublishStatusLookup xmlns="4873beb7-5857-4685-be1f-d57550cc96cc" xsi:nil="true"/>
    <NumericId xmlns="4873beb7-5857-4685-be1f-d57550cc96cc" xsi:nil="true"/>
    <APEditor xmlns="4873beb7-5857-4685-be1f-d57550cc96cc">
      <UserInfo>
        <DisplayName/>
        <AccountId xsi:nil="true"/>
        <AccountType/>
      </UserInfo>
    </APEditor>
    <SourceTitle xmlns="4873beb7-5857-4685-be1f-d57550cc96cc" xsi:nil="true"/>
    <OpenTemplate xmlns="4873beb7-5857-4685-be1f-d57550cc96cc">true</OpenTemplate>
    <LocOverallLocStatusLookup xmlns="4873beb7-5857-4685-be1f-d57550cc96cc" xsi:nil="true"/>
    <UALocComments xmlns="4873beb7-5857-4685-be1f-d57550cc96cc" xsi:nil="true"/>
    <ParentAssetId xmlns="4873beb7-5857-4685-be1f-d57550cc96cc" xsi:nil="true"/>
    <IntlLangReviewDate xmlns="4873beb7-5857-4685-be1f-d57550cc96cc" xsi:nil="true"/>
    <FeatureTagsTaxHTField0 xmlns="4873beb7-5857-4685-be1f-d57550cc96cc">
      <Terms xmlns="http://schemas.microsoft.com/office/infopath/2007/PartnerControls"/>
    </FeatureTagsTaxHTField0>
    <PublishStatusLookup xmlns="4873beb7-5857-4685-be1f-d57550cc96cc">
      <Value>1345093</Value>
    </PublishStatusLookup>
    <Providers xmlns="4873beb7-5857-4685-be1f-d57550cc96cc" xsi:nil="true"/>
    <MachineTranslated xmlns="4873beb7-5857-4685-be1f-d57550cc96cc">false</MachineTranslated>
    <OriginalSourceMarket xmlns="4873beb7-5857-4685-be1f-d57550cc96cc" xsi:nil="true"/>
    <APDescription xmlns="4873beb7-5857-4685-be1f-d57550cc96cc">This simple template design works for technology and  businesses, but it's versatile enough to use in other contexts.  It features multiple slide layouts designed for widescreen (16x9 resolution) and includes a sample SmartArt list and chart that are easily editable.</APDescription>
    <ClipArtFilename xmlns="4873beb7-5857-4685-be1f-d57550cc96cc" xsi:nil="true"/>
    <ContentItem xmlns="4873beb7-5857-4685-be1f-d57550cc96cc" xsi:nil="true"/>
    <TPInstallLocation xmlns="4873beb7-5857-4685-be1f-d57550cc96cc" xsi:nil="true"/>
    <PublishTargets xmlns="4873beb7-5857-4685-be1f-d57550cc96cc">OfficeOnlineVNext</PublishTargets>
    <TimesCloned xmlns="4873beb7-5857-4685-be1f-d57550cc96cc" xsi:nil="true"/>
    <AssetStart xmlns="4873beb7-5857-4685-be1f-d57550cc96cc">2011-11-26T00:30:00+00:00</AssetStart>
    <Provider xmlns="4873beb7-5857-4685-be1f-d57550cc96cc" xsi:nil="true"/>
    <AcquiredFrom xmlns="4873beb7-5857-4685-be1f-d57550cc96cc">Internal MS</AcquiredFrom>
    <FriendlyTitle xmlns="4873beb7-5857-4685-be1f-d57550cc96cc" xsi:nil="true"/>
    <LastHandOff xmlns="4873beb7-5857-4685-be1f-d57550cc96cc" xsi:nil="true"/>
    <TPClientViewer xmlns="4873beb7-5857-4685-be1f-d57550cc96cc" xsi:nil="true"/>
    <TemplateStatus xmlns="4873beb7-5857-4685-be1f-d57550cc96cc">Complete</TemplateStatus>
    <Downloads xmlns="4873beb7-5857-4685-be1f-d57550cc96cc">0</Downloads>
    <OOCacheId xmlns="4873beb7-5857-4685-be1f-d57550cc96cc" xsi:nil="true"/>
    <IsDeleted xmlns="4873beb7-5857-4685-be1f-d57550cc96cc">false</IsDeleted>
    <LocPublishedDependentAssetsLookup xmlns="4873beb7-5857-4685-be1f-d57550cc96cc" xsi:nil="true"/>
    <TPExecutable xmlns="4873beb7-5857-4685-be1f-d57550cc96cc" xsi:nil="true"/>
    <EditorialTags xmlns="4873beb7-5857-4685-be1f-d57550cc96cc" xsi:nil="true"/>
    <SubmitterId xmlns="4873beb7-5857-4685-be1f-d57550cc96cc" xsi:nil="true"/>
    <ApprovalLog xmlns="4873beb7-5857-4685-be1f-d57550cc96cc" xsi:nil="true"/>
    <AssetType xmlns="4873beb7-5857-4685-be1f-d57550cc96cc">TP</AssetType>
    <BugNumber xmlns="4873beb7-5857-4685-be1f-d57550cc96cc" xsi:nil="true"/>
    <CSXSubmissionDate xmlns="4873beb7-5857-4685-be1f-d57550cc96cc" xsi:nil="true"/>
    <CSXUpdate xmlns="4873beb7-5857-4685-be1f-d57550cc96cc">false</CSXUpdate>
    <Milestone xmlns="4873beb7-5857-4685-be1f-d57550cc96cc" xsi:nil="true"/>
    <RecommendationsModifier xmlns="4873beb7-5857-4685-be1f-d57550cc96cc" xsi:nil="true"/>
    <OriginAsset xmlns="4873beb7-5857-4685-be1f-d57550cc96cc" xsi:nil="true"/>
    <TPComponent xmlns="4873beb7-5857-4685-be1f-d57550cc96cc" xsi:nil="true"/>
    <AssetId xmlns="4873beb7-5857-4685-be1f-d57550cc96cc">TP102787989</AssetId>
    <IntlLocPriority xmlns="4873beb7-5857-4685-be1f-d57550cc96cc" xsi:nil="true"/>
    <PolicheckWords xmlns="4873beb7-5857-4685-be1f-d57550cc96cc" xsi:nil="true"/>
    <TPLaunchHelpLink xmlns="4873beb7-5857-4685-be1f-d57550cc96cc" xsi:nil="true"/>
    <TPApplication xmlns="4873beb7-5857-4685-be1f-d57550cc96cc" xsi:nil="true"/>
    <CrawlForDependencies xmlns="4873beb7-5857-4685-be1f-d57550cc96cc">false</CrawlForDependencies>
    <HandoffToMSDN xmlns="4873beb7-5857-4685-be1f-d57550cc96cc" xsi:nil="true"/>
    <PlannedPubDate xmlns="4873beb7-5857-4685-be1f-d57550cc96cc" xsi:nil="true"/>
    <IntlLangReviewer xmlns="4873beb7-5857-4685-be1f-d57550cc96cc" xsi:nil="true"/>
    <TrustLevel xmlns="4873beb7-5857-4685-be1f-d57550cc96cc">1 Microsoft Managed Content</TrustLevel>
    <LocLastLocAttemptVersionLookup xmlns="4873beb7-5857-4685-be1f-d57550cc96cc">694266</LocLastLocAttemptVersionLookup>
    <LocProcessedForHandoffsLookup xmlns="4873beb7-5857-4685-be1f-d57550cc96cc" xsi:nil="true"/>
    <IsSearchable xmlns="4873beb7-5857-4685-be1f-d57550cc96cc">true</IsSearchable>
    <TemplateTemplateType xmlns="4873beb7-5857-4685-be1f-d57550cc96cc">PowerPoint Presentation Template</TemplateTemplateType>
    <CampaignTagsTaxHTField0 xmlns="4873beb7-5857-4685-be1f-d57550cc96cc">
      <Terms xmlns="http://schemas.microsoft.com/office/infopath/2007/PartnerControls"/>
    </CampaignTagsTaxHTField0>
    <TPNamespace xmlns="4873beb7-5857-4685-be1f-d57550cc96cc" xsi:nil="true"/>
    <LocOverallPreviewStatusLookup xmlns="4873beb7-5857-4685-be1f-d57550cc96cc" xsi:nil="true"/>
    <TaxCatchAll xmlns="4873beb7-5857-4685-be1f-d57550cc96cc"/>
    <Markets xmlns="4873beb7-5857-4685-be1f-d57550cc96cc"/>
    <UAProjectedTotalWords xmlns="4873beb7-5857-4685-be1f-d57550cc96cc" xsi:nil="true"/>
    <IntlLangReview xmlns="4873beb7-5857-4685-be1f-d57550cc96cc" xsi:nil="true"/>
    <OutputCachingOn xmlns="4873beb7-5857-4685-be1f-d57550cc96cc">false</OutputCachingOn>
    <AverageRating xmlns="4873beb7-5857-4685-be1f-d57550cc96cc" xsi:nil="true"/>
    <APAuthor xmlns="4873beb7-5857-4685-be1f-d57550cc96cc">
      <UserInfo>
        <DisplayName>REDMOND\kristaa</DisplayName>
        <AccountId>136</AccountId>
        <AccountType/>
      </UserInfo>
    </APAuthor>
    <LocManualTestRequired xmlns="4873beb7-5857-4685-be1f-d57550cc96cc">false</LocManualTestRequired>
    <TPCommandLine xmlns="4873beb7-5857-4685-be1f-d57550cc96cc" xsi:nil="true"/>
    <TPAppVersion xmlns="4873beb7-5857-4685-be1f-d57550cc96cc" xsi:nil="true"/>
    <EditorialStatus xmlns="4873beb7-5857-4685-be1f-d57550cc96cc">Complete</EditorialStatus>
    <LastModifiedDateTime xmlns="4873beb7-5857-4685-be1f-d57550cc96cc" xsi:nil="true"/>
    <ScenarioTagsTaxHTField0 xmlns="4873beb7-5857-4685-be1f-d57550cc96cc">
      <Terms xmlns="http://schemas.microsoft.com/office/infopath/2007/PartnerControls"/>
    </ScenarioTagsTaxHTField0>
    <LocProcessedForMarketsLookup xmlns="4873beb7-5857-4685-be1f-d57550cc96cc" xsi:nil="true"/>
    <TPLaunchHelpLinkType xmlns="4873beb7-5857-4685-be1f-d57550cc96cc">Template</TPLaunchHelpLinkType>
    <OriginalRelease xmlns="4873beb7-5857-4685-be1f-d57550cc96cc">15</OriginalRelease>
    <LocalizationTagsTaxHTField0 xmlns="4873beb7-5857-4685-be1f-d57550cc96cc">
      <Terms xmlns="http://schemas.microsoft.com/office/infopath/2007/PartnerControls"/>
    </LocalizationTagsTaxHTField0>
    <UACurrentWords xmlns="4873beb7-5857-4685-be1f-d57550cc96cc" xsi:nil="true"/>
    <ArtSampleDocs xmlns="4873beb7-5857-4685-be1f-d57550cc96cc" xsi:nil="true"/>
    <UALocRecommendation xmlns="4873beb7-5857-4685-be1f-d57550cc96cc">Localize</UALocRecommendation>
    <Manager xmlns="4873beb7-5857-4685-be1f-d57550cc96cc" xsi:nil="true"/>
    <LocOverallHandbackStatusLookup xmlns="4873beb7-5857-4685-be1f-d57550cc96cc" xsi:nil="true"/>
    <ShowIn xmlns="4873beb7-5857-4685-be1f-d57550cc96cc">Show everywhere</ShowIn>
    <UANotes xmlns="4873beb7-5857-4685-be1f-d57550cc96cc" xsi:nil="true"/>
    <InternalTagsTaxHTField0 xmlns="4873beb7-5857-4685-be1f-d57550cc96cc">
      <Terms xmlns="http://schemas.microsoft.com/office/infopath/2007/PartnerControls"/>
    </InternalTagsTaxHTField0>
    <CSXHash xmlns="4873beb7-5857-4685-be1f-d57550cc96cc" xsi:nil="true"/>
    <VoteCount xmlns="4873beb7-5857-4685-be1f-d57550cc96cc" xsi:nil="true"/>
    <AssetExpire xmlns="4873beb7-5857-4685-be1f-d57550cc96cc">2029-05-12T07:00:00+00:00</AssetExpire>
    <DSATActionTaken xmlns="4873beb7-5857-4685-be1f-d57550cc96cc" xsi:nil="true"/>
    <CSXSubmissionMarket xmlns="4873beb7-5857-4685-be1f-d57550cc96cc" xsi:nil="true"/>
    <LocMarketGroupTiers2 xmlns="4873beb7-5857-4685-be1f-d57550cc96cc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72" ma:contentTypeDescription="Create a new document." ma:contentTypeScope="" ma:versionID="a23e56308344d904b51738559c3d67c9">
  <xsd:schema xmlns:xsd="http://www.w3.org/2001/XMLSchema" xmlns:xs="http://www.w3.org/2001/XMLSchema" xmlns:p="http://schemas.microsoft.com/office/2006/metadata/properties" xmlns:ns2="4873beb7-5857-4685-be1f-d57550cc96cc" targetNamespace="http://schemas.microsoft.com/office/2006/metadata/properties" ma:root="true" ma:fieldsID="cd0908cc4600e77bf5da051303e00c8d" ns2:_="">
    <xsd:import namespace="4873beb7-5857-4685-be1f-d57550cc96c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73beb7-5857-4685-be1f-d57550cc96c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8:00:00Z" ma:format="DateTime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1df42cc3-2301-4f11-a52a-6ead923c29ed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2FBD1B11-2ACE-4FDC-B5A3-635D4ADF6F1B}" ma:internalName="CSXSubmissionMarket" ma:readOnly="false" ma:showField="MarketName" ma:web="4873beb7-5857-4685-be1f-d57550cc96cc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7fc0d542-15c6-4882-a8e3-13bca44403fb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9E343742-310B-4684-A24C-1D137CB4B230}" ma:internalName="InProjectListLookup" ma:readOnly="true" ma:showField="InProjectLis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1490b8a4-2706-41ec-b5e3-73176dccf34e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9E343742-310B-4684-A24C-1D137CB4B230}" ma:internalName="LastCompleteVersionLookup" ma:readOnly="true" ma:showField="LastComplete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9E343742-310B-4684-A24C-1D137CB4B230}" ma:internalName="LastPreviewErrorLookup" ma:readOnly="true" ma:showField="LastPreview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9E343742-310B-4684-A24C-1D137CB4B230}" ma:internalName="LastPreviewResultLookup" ma:readOnly="true" ma:showField="LastPreview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9E343742-310B-4684-A24C-1D137CB4B230}" ma:internalName="LastPreviewAttemptDateLookup" ma:readOnly="true" ma:showField="LastPreview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9E343742-310B-4684-A24C-1D137CB4B230}" ma:internalName="LastPreviewedByLookup" ma:readOnly="true" ma:showField="LastPreview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9E343742-310B-4684-A24C-1D137CB4B230}" ma:internalName="LastPreviewTimeLookup" ma:readOnly="true" ma:showField="LastPreview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9E343742-310B-4684-A24C-1D137CB4B230}" ma:internalName="LastPreviewVersionLookup" ma:readOnly="true" ma:showField="LastPreview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9E343742-310B-4684-A24C-1D137CB4B230}" ma:internalName="LastPublishErrorLookup" ma:readOnly="true" ma:showField="LastPublish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9E343742-310B-4684-A24C-1D137CB4B230}" ma:internalName="LastPublishResultLookup" ma:readOnly="true" ma:showField="LastPublish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9E343742-310B-4684-A24C-1D137CB4B230}" ma:internalName="LastPublishAttemptDateLookup" ma:readOnly="true" ma:showField="LastPublish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9E343742-310B-4684-A24C-1D137CB4B230}" ma:internalName="LastPublishedByLookup" ma:readOnly="true" ma:showField="LastPublish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9E343742-310B-4684-A24C-1D137CB4B230}" ma:internalName="LastPublishTimeLookup" ma:readOnly="true" ma:showField="LastPublish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9E343742-310B-4684-A24C-1D137CB4B230}" ma:internalName="LastPublishVersionLookup" ma:readOnly="true" ma:showField="LastPublish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7DD1DCEC-E449-43D3-891F-7DC62F62AD21}" ma:internalName="LocLastLocAttemptVersionLookup" ma:readOnly="false" ma:showField="LastLocAttemptVersion" ma:web="4873beb7-5857-4685-be1f-d57550cc96cc">
      <xsd:simpleType>
        <xsd:restriction base="dms:Lookup"/>
      </xsd:simpleType>
    </xsd:element>
    <xsd:element name="LocLastLocAttemptVersionTypeLookup" ma:index="72" nillable="true" ma:displayName="Loc Last Loc Attempt Version Type" ma:default="" ma:list="{7DD1DCEC-E449-43D3-891F-7DC62F62AD21}" ma:internalName="LocLastLocAttemptVersionTypeLookup" ma:readOnly="true" ma:showField="LastLocAttemptVersionType" ma:web="4873beb7-5857-4685-be1f-d57550cc96cc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7DD1DCEC-E449-43D3-891F-7DC62F62AD21}" ma:internalName="LocNewPublishedVersionLookup" ma:readOnly="true" ma:showField="NewPublishedVersion" ma:web="4873beb7-5857-4685-be1f-d57550cc96cc">
      <xsd:simpleType>
        <xsd:restriction base="dms:Lookup"/>
      </xsd:simpleType>
    </xsd:element>
    <xsd:element name="LocOverallHandbackStatusLookup" ma:index="76" nillable="true" ma:displayName="Loc Overall Handback Status" ma:default="" ma:list="{7DD1DCEC-E449-43D3-891F-7DC62F62AD21}" ma:internalName="LocOverallHandbackStatusLookup" ma:readOnly="true" ma:showField="OverallHandbackStatus" ma:web="4873beb7-5857-4685-be1f-d57550cc96cc">
      <xsd:simpleType>
        <xsd:restriction base="dms:Lookup"/>
      </xsd:simpleType>
    </xsd:element>
    <xsd:element name="LocOverallLocStatusLookup" ma:index="77" nillable="true" ma:displayName="Loc Overall Localize Status" ma:default="" ma:list="{7DD1DCEC-E449-43D3-891F-7DC62F62AD21}" ma:internalName="LocOverallLocStatusLookup" ma:readOnly="true" ma:showField="OverallLocStatus" ma:web="4873beb7-5857-4685-be1f-d57550cc96cc">
      <xsd:simpleType>
        <xsd:restriction base="dms:Lookup"/>
      </xsd:simpleType>
    </xsd:element>
    <xsd:element name="LocOverallPreviewStatusLookup" ma:index="78" nillable="true" ma:displayName="Loc Overall Preview Status" ma:default="" ma:list="{7DD1DCEC-E449-43D3-891F-7DC62F62AD21}" ma:internalName="LocOverallPreviewStatusLookup" ma:readOnly="true" ma:showField="OverallPreviewStatus" ma:web="4873beb7-5857-4685-be1f-d57550cc96cc">
      <xsd:simpleType>
        <xsd:restriction base="dms:Lookup"/>
      </xsd:simpleType>
    </xsd:element>
    <xsd:element name="LocOverallPublishStatusLookup" ma:index="79" nillable="true" ma:displayName="Loc Overall Publish Status" ma:default="" ma:list="{7DD1DCEC-E449-43D3-891F-7DC62F62AD21}" ma:internalName="LocOverallPublishStatusLookup" ma:readOnly="true" ma:showField="OverallPublishStatus" ma:web="4873beb7-5857-4685-be1f-d57550cc96cc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7DD1DCEC-E449-43D3-891F-7DC62F62AD21}" ma:internalName="LocProcessedForHandoffsLookup" ma:readOnly="true" ma:showField="ProcessedForHandoffs" ma:web="4873beb7-5857-4685-be1f-d57550cc96cc">
      <xsd:simpleType>
        <xsd:restriction base="dms:Lookup"/>
      </xsd:simpleType>
    </xsd:element>
    <xsd:element name="LocProcessedForMarketsLookup" ma:index="82" nillable="true" ma:displayName="Loc Processed For Markets" ma:default="" ma:list="{7DD1DCEC-E449-43D3-891F-7DC62F62AD21}" ma:internalName="LocProcessedForMarketsLookup" ma:readOnly="true" ma:showField="ProcessedForMarkets" ma:web="4873beb7-5857-4685-be1f-d57550cc96cc">
      <xsd:simpleType>
        <xsd:restriction base="dms:Lookup"/>
      </xsd:simpleType>
    </xsd:element>
    <xsd:element name="LocPublishedDependentAssetsLookup" ma:index="83" nillable="true" ma:displayName="Loc Published Dependent Assets" ma:default="" ma:list="{7DD1DCEC-E449-43D3-891F-7DC62F62AD21}" ma:internalName="LocPublishedDependentAssetsLookup" ma:readOnly="true" ma:showField="PublishedDependentAssets" ma:web="4873beb7-5857-4685-be1f-d57550cc96cc">
      <xsd:simpleType>
        <xsd:restriction base="dms:Lookup"/>
      </xsd:simpleType>
    </xsd:element>
    <xsd:element name="LocPublishedLinkedAssetsLookup" ma:index="84" nillable="true" ma:displayName="Loc Published Linked Assets" ma:default="" ma:list="{7DD1DCEC-E449-43D3-891F-7DC62F62AD21}" ma:internalName="LocPublishedLinkedAssetsLookup" ma:readOnly="true" ma:showField="PublishedLinkedAssets" ma:web="4873beb7-5857-4685-be1f-d57550cc96cc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00f02cb3-2c7c-424a-9c61-10e9b6878429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2FBD1B11-2ACE-4FDC-B5A3-635D4ADF6F1B}" ma:internalName="Markets" ma:readOnly="false" ma:showField="MarketNa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9E343742-310B-4684-A24C-1D137CB4B230}" ma:internalName="NumOfRatingsLookup" ma:readOnly="true" ma:showField="NumOfRating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9E343742-310B-4684-A24C-1D137CB4B230}" ma:internalName="PublishStatusLookup" ma:readOnly="false" ma:showField="PublishStatu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93aef74d-6c78-4815-8310-51477dceeccc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530f955b-6704-4601-bd83-f81d87f1e440}" ma:internalName="TaxCatchAll" ma:showField="CatchAllData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530f955b-6704-4601-bd83-f81d87f1e440}" ma:internalName="TaxCatchAllLabel" ma:readOnly="true" ma:showField="CatchAllDataLabel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60C67BEE-D13F-4BD2-98A5-34D8A0977F68}">
  <ds:schemaRefs>
    <ds:schemaRef ds:uri="http://purl.org/dc/dcmitype/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schemas.microsoft.com/office/2006/documentManagement/types"/>
    <ds:schemaRef ds:uri="http://purl.org/dc/terms/"/>
    <ds:schemaRef ds:uri="http://www.w3.org/XML/1998/namespace"/>
    <ds:schemaRef ds:uri="http://schemas.microsoft.com/office/infopath/2007/PartnerControls"/>
    <ds:schemaRef ds:uri="4873beb7-5857-4685-be1f-d57550cc96cc"/>
  </ds:schemaRefs>
</ds:datastoreItem>
</file>

<file path=customXml/itemProps2.xml><?xml version="1.0" encoding="utf-8"?>
<ds:datastoreItem xmlns:ds="http://schemas.openxmlformats.org/officeDocument/2006/customXml" ds:itemID="{A09BF4D4-EF60-4196-BFC3-9462D607978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73beb7-5857-4685-be1f-d57550cc96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836F65B-1B07-41EE-A0E8-BC6EF385522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128</Words>
  <Application>Microsoft Office PowerPoint</Application>
  <PresentationFormat>Prikaz na zaslonu (4:3)</PresentationFormat>
  <Paragraphs>46</Paragraphs>
  <Slides>11</Slides>
  <Notes>11</Notes>
  <HiddenSlides>0</HiddenSlides>
  <MMClips>0</MMClips>
  <ScaleCrop>false</ScaleCrop>
  <HeadingPairs>
    <vt:vector size="6" baseType="variant">
      <vt:variant>
        <vt:lpstr>Korišteni fontovi</vt:lpstr>
      </vt:variant>
      <vt:variant>
        <vt:i4>2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11</vt:i4>
      </vt:variant>
    </vt:vector>
  </HeadingPairs>
  <TitlesOfParts>
    <vt:vector size="14" baseType="lpstr">
      <vt:lpstr>Arial</vt:lpstr>
      <vt:lpstr>Calibri</vt:lpstr>
      <vt:lpstr>Tehnološka tema 16 x 9</vt:lpstr>
      <vt:lpstr>Izgled naslova</vt:lpstr>
      <vt:lpstr>Raspored s naslovom i sadržajem s popisom</vt:lpstr>
      <vt:lpstr>Raspored s naslovom i sadržajem s grafikonom</vt:lpstr>
      <vt:lpstr>Raspored s dva sadržaja s tablicom</vt:lpstr>
      <vt:lpstr>Raspored s dva sadržaja sa SmartArt grafikom</vt:lpstr>
      <vt:lpstr>Dodavanje naslova slajda - 1</vt:lpstr>
      <vt:lpstr>Dodavanje naslova slajda - 2</vt:lpstr>
      <vt:lpstr>Dodavanje naslova slajda - 3</vt:lpstr>
      <vt:lpstr>PowerPoint prezentacija</vt:lpstr>
      <vt:lpstr>Dodavanje naslova slajda - 4</vt:lpstr>
      <vt:lpstr>Dodavanje naslova slajda - 5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Izgled naslova</dc:title>
  <dc:creator>Ivica Kostrec</dc:creator>
  <cp:lastModifiedBy>Ivica Kostrec</cp:lastModifiedBy>
  <cp:revision>1</cp:revision>
  <dcterms:created xsi:type="dcterms:W3CDTF">2019-02-25T14:23:05Z</dcterms:created>
  <dcterms:modified xsi:type="dcterms:W3CDTF">2019-02-25T14:23:55Z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0x0101006EDDDB5EE6D98C44930B742096920B300400F5B6D36B3EF94B4E9A635CDF2A18F5B8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CampaignTags">
    <vt:lpwstr/>
  </property>
  <property fmtid="{D5CDD505-2E9C-101B-9397-08002B2CF9AE}" pid="7" name="ScenarioTags">
    <vt:lpwstr/>
  </property>
</Properties>
</file>