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7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 rtl="0">
      <a:defRPr lang="hr-h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2" d="100"/>
          <a:sy n="112" d="100"/>
        </p:scale>
        <p:origin x="1482" y="96"/>
      </p:cViewPr>
      <p:guideLst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30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88-48A0-A4D9-8D3B011BD90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Skup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88-48A0-A4D9-8D3B011BD90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Skup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D88-48A0-A4D9-8D3B011BD90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88359400"/>
        <c:axId val="888367240"/>
      </c:barChart>
      <c:catAx>
        <c:axId val="888359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888367240"/>
        <c:crosses val="autoZero"/>
        <c:auto val="1"/>
        <c:lblAlgn val="ctr"/>
        <c:lblOffset val="100"/>
        <c:noMultiLvlLbl val="0"/>
      </c:catAx>
      <c:valAx>
        <c:axId val="8883672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88359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hr-HR" sz="1197" b="0" i="0" u="none" strike="noStrike" kern="1200" baseline="0" noProof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spPr>
      <a:prstGeom prst="rect">
        <a:avLst/>
      </a:prstGeom>
    </cs:spPr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5204CD-6958-4A55-82AA-4AD73B3B6A19}" type="doc">
      <dgm:prSet loTypeId="urn:microsoft.com/office/officeart/2005/8/layout/process4" loCatId="list" qsTypeId="urn:microsoft.com/office/officeart/2005/8/quickstyle/simple1" qsCatId="simple" csTypeId="urn:microsoft.com/office/officeart/2005/8/colors/colorful3" csCatId="colorful" phldr="1"/>
      <dgm:spPr/>
      <dgm:t>
        <a:bodyPr rtlCol="0"/>
        <a:lstStyle/>
        <a:p>
          <a:pPr rtl="0"/>
          <a:endParaRPr lang="en-US"/>
        </a:p>
      </dgm:t>
    </dgm:pt>
    <dgm:pt modelId="{C712D637-7FF1-401C-9304-F85D1B95B226}">
      <dgm:prSet phldrT="[Text]"/>
      <dgm:spPr/>
      <dgm:t>
        <a:bodyPr rtlCol="0"/>
        <a:lstStyle/>
        <a:p>
          <a:pPr rtl="0"/>
          <a:r>
            <a:rPr lang="hr-HR" noProof="0" dirty="0"/>
            <a:t>1. Korak</a:t>
          </a:r>
        </a:p>
      </dgm:t>
      <dgm:extLst/>
    </dgm:pt>
    <dgm:pt modelId="{05E1DD5C-7FEF-48F0-9651-C74D082ACBA9}" type="parTrans" cxnId="{9653D664-EC18-40D7-9F5E-3B27A70DCA4D}">
      <dgm:prSet/>
      <dgm:spPr/>
      <dgm:t>
        <a:bodyPr rtlCol="0"/>
        <a:lstStyle/>
        <a:p>
          <a:pPr rtl="0"/>
          <a:endParaRPr lang="en-US"/>
        </a:p>
      </dgm:t>
    </dgm:pt>
    <dgm:pt modelId="{F14B97BF-E90F-4D5A-A42B-6364BCB81249}" type="sibTrans" cxnId="{9653D664-EC18-40D7-9F5E-3B27A70DCA4D}">
      <dgm:prSet/>
      <dgm:spPr/>
      <dgm:t>
        <a:bodyPr rtlCol="0"/>
        <a:lstStyle/>
        <a:p>
          <a:pPr rtl="0"/>
          <a:endParaRPr lang="en-US"/>
        </a:p>
      </dgm:t>
    </dgm:pt>
    <dgm:pt modelId="{743FE7B1-011B-42E6-8768-1EB3E95741FA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921AFB12-2D70-40FB-8AB1-299E0FF2C5A6}" type="parTrans" cxnId="{6D29C741-1B1E-4EBC-A0C7-F287A8ED285A}">
      <dgm:prSet/>
      <dgm:spPr/>
      <dgm:t>
        <a:bodyPr rtlCol="0"/>
        <a:lstStyle/>
        <a:p>
          <a:pPr rtl="0"/>
          <a:endParaRPr lang="en-US"/>
        </a:p>
      </dgm:t>
    </dgm:pt>
    <dgm:pt modelId="{FFAF77DD-A644-4C36-8908-6204BB0D9268}" type="sibTrans" cxnId="{6D29C741-1B1E-4EBC-A0C7-F287A8ED285A}">
      <dgm:prSet/>
      <dgm:spPr/>
      <dgm:t>
        <a:bodyPr rtlCol="0"/>
        <a:lstStyle/>
        <a:p>
          <a:pPr rtl="0"/>
          <a:endParaRPr lang="en-US"/>
        </a:p>
      </dgm:t>
    </dgm:pt>
    <dgm:pt modelId="{DA33CDF4-5B94-4B92-9E0A-4DFD4CBFAF2D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B7ECB8E0-4CD3-4804-BE8C-5260A5083C57}" type="parTrans" cxnId="{88A87FA6-C1EB-4109-9B9E-2FE10DE80F14}">
      <dgm:prSet/>
      <dgm:spPr/>
      <dgm:t>
        <a:bodyPr rtlCol="0"/>
        <a:lstStyle/>
        <a:p>
          <a:pPr rtl="0"/>
          <a:endParaRPr lang="en-US"/>
        </a:p>
      </dgm:t>
    </dgm:pt>
    <dgm:pt modelId="{D3EF4DE2-351E-4A5C-980A-1BBDC899AAC2}" type="sibTrans" cxnId="{88A87FA6-C1EB-4109-9B9E-2FE10DE80F14}">
      <dgm:prSet/>
      <dgm:spPr/>
      <dgm:t>
        <a:bodyPr rtlCol="0"/>
        <a:lstStyle/>
        <a:p>
          <a:pPr rtl="0"/>
          <a:endParaRPr lang="en-US"/>
        </a:p>
      </dgm:t>
    </dgm:pt>
    <dgm:pt modelId="{DB6AA457-F75F-415D-BDD5-92045774FE4B}">
      <dgm:prSet phldrT="[Text]"/>
      <dgm:spPr/>
      <dgm:t>
        <a:bodyPr rtlCol="0"/>
        <a:lstStyle/>
        <a:p>
          <a:pPr rtl="0"/>
          <a:r>
            <a:rPr lang="hr-HR" noProof="0" dirty="0"/>
            <a:t>2. Korak</a:t>
          </a:r>
        </a:p>
      </dgm:t>
    </dgm:pt>
    <dgm:pt modelId="{195DBB62-3C1E-4BED-ADB6-6E31CA6ABD63}" type="parTrans" cxnId="{93F76B4F-907D-4630-B1A9-C3BE3C102DFF}">
      <dgm:prSet/>
      <dgm:spPr/>
      <dgm:t>
        <a:bodyPr rtlCol="0"/>
        <a:lstStyle/>
        <a:p>
          <a:pPr rtl="0"/>
          <a:endParaRPr lang="en-US"/>
        </a:p>
      </dgm:t>
    </dgm:pt>
    <dgm:pt modelId="{C684833D-85CC-4010-A138-ABC65E139C69}" type="sibTrans" cxnId="{93F76B4F-907D-4630-B1A9-C3BE3C102DFF}">
      <dgm:prSet/>
      <dgm:spPr/>
      <dgm:t>
        <a:bodyPr rtlCol="0"/>
        <a:lstStyle/>
        <a:p>
          <a:pPr rtl="0"/>
          <a:endParaRPr lang="en-US"/>
        </a:p>
      </dgm:t>
    </dgm:pt>
    <dgm:pt modelId="{99C943DF-AAA4-4E2C-A283-FA2BF761F447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20F107AF-35DA-4D25-AB35-B8AD821D3FE7}" type="parTrans" cxnId="{F9232B4D-645E-4C93-A5D6-A89B30504327}">
      <dgm:prSet/>
      <dgm:spPr/>
      <dgm:t>
        <a:bodyPr rtlCol="0"/>
        <a:lstStyle/>
        <a:p>
          <a:pPr rtl="0"/>
          <a:endParaRPr lang="en-US"/>
        </a:p>
      </dgm:t>
    </dgm:pt>
    <dgm:pt modelId="{4802CB64-7B32-458C-A9FF-C35C0A51E69A}" type="sibTrans" cxnId="{F9232B4D-645E-4C93-A5D6-A89B30504327}">
      <dgm:prSet/>
      <dgm:spPr/>
      <dgm:t>
        <a:bodyPr rtlCol="0"/>
        <a:lstStyle/>
        <a:p>
          <a:pPr rtl="0"/>
          <a:endParaRPr lang="en-US"/>
        </a:p>
      </dgm:t>
    </dgm:pt>
    <dgm:pt modelId="{3FE03ED9-3066-4E28-8291-0B1764DC85D6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70F79093-990B-4C69-A0BC-6E28D692D24F}" type="parTrans" cxnId="{EF7A2011-FCAC-41A8-A305-634BF780B59D}">
      <dgm:prSet/>
      <dgm:spPr/>
      <dgm:t>
        <a:bodyPr rtlCol="0"/>
        <a:lstStyle/>
        <a:p>
          <a:pPr rtl="0"/>
          <a:endParaRPr lang="en-US"/>
        </a:p>
      </dgm:t>
    </dgm:pt>
    <dgm:pt modelId="{2D17DCF5-1F10-4F99-AFA5-9D17F12D0A73}" type="sibTrans" cxnId="{EF7A2011-FCAC-41A8-A305-634BF780B59D}">
      <dgm:prSet/>
      <dgm:spPr/>
      <dgm:t>
        <a:bodyPr rtlCol="0"/>
        <a:lstStyle/>
        <a:p>
          <a:pPr rtl="0"/>
          <a:endParaRPr lang="en-US"/>
        </a:p>
      </dgm:t>
    </dgm:pt>
    <dgm:pt modelId="{C3DC95A2-4D92-42C5-966E-8600E4BA31BD}">
      <dgm:prSet phldrT="[Text]"/>
      <dgm:spPr/>
      <dgm:t>
        <a:bodyPr rtlCol="0"/>
        <a:lstStyle/>
        <a:p>
          <a:pPr rtl="0"/>
          <a:r>
            <a:rPr lang="hr-HR" noProof="0" dirty="0"/>
            <a:t>3. Korak</a:t>
          </a:r>
        </a:p>
      </dgm:t>
    </dgm:pt>
    <dgm:pt modelId="{F9D94033-59E5-4228-A5F3-6CB272E77E3B}" type="parTrans" cxnId="{8A476EEB-6A39-4004-AD8C-BD56913E7B26}">
      <dgm:prSet/>
      <dgm:spPr/>
      <dgm:t>
        <a:bodyPr rtlCol="0"/>
        <a:lstStyle/>
        <a:p>
          <a:pPr rtl="0"/>
          <a:endParaRPr lang="en-US"/>
        </a:p>
      </dgm:t>
    </dgm:pt>
    <dgm:pt modelId="{A43E3114-C8AC-4F44-952D-8A0D6A8A6B45}" type="sibTrans" cxnId="{8A476EEB-6A39-4004-AD8C-BD56913E7B26}">
      <dgm:prSet/>
      <dgm:spPr/>
      <dgm:t>
        <a:bodyPr rtlCol="0"/>
        <a:lstStyle/>
        <a:p>
          <a:pPr rtl="0"/>
          <a:endParaRPr lang="en-US"/>
        </a:p>
      </dgm:t>
    </dgm:pt>
    <dgm:pt modelId="{17ACD041-408C-4E7D-B463-7267D32756A1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209FC651-3F8E-4BF8-8C06-328027667041}" type="parTrans" cxnId="{EBCDDEFB-4955-4864-90AB-7D693BE5DA0A}">
      <dgm:prSet/>
      <dgm:spPr/>
      <dgm:t>
        <a:bodyPr rtlCol="0"/>
        <a:lstStyle/>
        <a:p>
          <a:pPr rtl="0"/>
          <a:endParaRPr lang="en-US"/>
        </a:p>
      </dgm:t>
    </dgm:pt>
    <dgm:pt modelId="{A6AA8096-532A-4378-9BB6-B585B46357E5}" type="sibTrans" cxnId="{EBCDDEFB-4955-4864-90AB-7D693BE5DA0A}">
      <dgm:prSet/>
      <dgm:spPr/>
      <dgm:t>
        <a:bodyPr rtlCol="0"/>
        <a:lstStyle/>
        <a:p>
          <a:pPr rtl="0"/>
          <a:endParaRPr lang="en-US"/>
        </a:p>
      </dgm:t>
    </dgm:pt>
    <dgm:pt modelId="{B5387FF0-0982-441E-9F8E-19335142671C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FE9534D2-E5E4-4494-A37E-5724362DB3AC}" type="parTrans" cxnId="{7F70C7BE-72E8-441E-B7CF-522ADEA91ECB}">
      <dgm:prSet/>
      <dgm:spPr/>
      <dgm:t>
        <a:bodyPr rtlCol="0"/>
        <a:lstStyle/>
        <a:p>
          <a:pPr rtl="0"/>
          <a:endParaRPr lang="en-US"/>
        </a:p>
      </dgm:t>
    </dgm:pt>
    <dgm:pt modelId="{0DB486FB-DB2E-4894-89D1-AA4679580390}" type="sibTrans" cxnId="{7F70C7BE-72E8-441E-B7CF-522ADEA91ECB}">
      <dgm:prSet/>
      <dgm:spPr/>
      <dgm:t>
        <a:bodyPr rtlCol="0"/>
        <a:lstStyle/>
        <a:p>
          <a:pPr rtl="0"/>
          <a:endParaRPr lang="en-US"/>
        </a:p>
      </dgm:t>
    </dgm:pt>
    <dgm:pt modelId="{31D3AE5D-DA06-4E2D-9D68-F5531DFE7C2B}" type="pres">
      <dgm:prSet presAssocID="{CD5204CD-6958-4A55-82AA-4AD73B3B6A19}" presName="Name0" presStyleCnt="0">
        <dgm:presLayoutVars>
          <dgm:dir/>
          <dgm:animLvl val="lvl"/>
          <dgm:resizeHandles val="exact"/>
        </dgm:presLayoutVars>
      </dgm:prSet>
      <dgm:spPr/>
    </dgm:pt>
    <dgm:pt modelId="{127AFF01-F37D-42CC-8885-1689151201CD}" type="pres">
      <dgm:prSet presAssocID="{C3DC95A2-4D92-42C5-966E-8600E4BA31BD}" presName="boxAndChildren" presStyleCnt="0"/>
      <dgm:spPr/>
    </dgm:pt>
    <dgm:pt modelId="{588D9B7D-EC68-4FB0-96F2-2E47AC868059}" type="pres">
      <dgm:prSet presAssocID="{C3DC95A2-4D92-42C5-966E-8600E4BA31BD}" presName="parentTextBox" presStyleLbl="node1" presStyleIdx="0" presStyleCnt="3"/>
      <dgm:spPr/>
    </dgm:pt>
    <dgm:pt modelId="{B752F9F5-2482-4D52-A33E-BE0263F4B0EA}" type="pres">
      <dgm:prSet presAssocID="{C3DC95A2-4D92-42C5-966E-8600E4BA31BD}" presName="entireBox" presStyleLbl="node1" presStyleIdx="0" presStyleCnt="3"/>
      <dgm:spPr/>
    </dgm:pt>
    <dgm:pt modelId="{2DA8AD2F-BF50-4911-9A17-8274766C00A6}" type="pres">
      <dgm:prSet presAssocID="{C3DC95A2-4D92-42C5-966E-8600E4BA31BD}" presName="descendantBox" presStyleCnt="0"/>
      <dgm:spPr/>
    </dgm:pt>
    <dgm:pt modelId="{C4F2ADBF-C592-483D-A6FF-5DB9D2A90309}" type="pres">
      <dgm:prSet presAssocID="{17ACD041-408C-4E7D-B463-7267D32756A1}" presName="childTextBox" presStyleLbl="fgAccFollowNode1" presStyleIdx="0" presStyleCnt="6">
        <dgm:presLayoutVars>
          <dgm:bulletEnabled val="1"/>
        </dgm:presLayoutVars>
      </dgm:prSet>
      <dgm:spPr/>
    </dgm:pt>
    <dgm:pt modelId="{0F0AC827-ACAE-4C23-875D-A4B53006A73F}" type="pres">
      <dgm:prSet presAssocID="{B5387FF0-0982-441E-9F8E-19335142671C}" presName="childTextBox" presStyleLbl="fgAccFollowNode1" presStyleIdx="1" presStyleCnt="6">
        <dgm:presLayoutVars>
          <dgm:bulletEnabled val="1"/>
        </dgm:presLayoutVars>
      </dgm:prSet>
      <dgm:spPr/>
    </dgm:pt>
    <dgm:pt modelId="{7F8DEC81-0DCB-4545-8129-1A1632B41B5E}" type="pres">
      <dgm:prSet presAssocID="{C684833D-85CC-4010-A138-ABC65E139C69}" presName="sp" presStyleCnt="0"/>
      <dgm:spPr/>
    </dgm:pt>
    <dgm:pt modelId="{33200553-5A1C-45F1-A422-26ECCEDBD439}" type="pres">
      <dgm:prSet presAssocID="{DB6AA457-F75F-415D-BDD5-92045774FE4B}" presName="arrowAndChildren" presStyleCnt="0"/>
      <dgm:spPr/>
    </dgm:pt>
    <dgm:pt modelId="{7371425A-4D37-4FA7-A21E-1529F4324E45}" type="pres">
      <dgm:prSet presAssocID="{DB6AA457-F75F-415D-BDD5-92045774FE4B}" presName="parentTextArrow" presStyleLbl="node1" presStyleIdx="0" presStyleCnt="3"/>
      <dgm:spPr/>
    </dgm:pt>
    <dgm:pt modelId="{80AD606B-F25E-46DF-B405-18F7D2EAE74A}" type="pres">
      <dgm:prSet presAssocID="{DB6AA457-F75F-415D-BDD5-92045774FE4B}" presName="arrow" presStyleLbl="node1" presStyleIdx="1" presStyleCnt="3"/>
      <dgm:spPr/>
    </dgm:pt>
    <dgm:pt modelId="{72E9B7A5-E5DC-46EA-A30C-DAC09ADD2BF7}" type="pres">
      <dgm:prSet presAssocID="{DB6AA457-F75F-415D-BDD5-92045774FE4B}" presName="descendantArrow" presStyleCnt="0"/>
      <dgm:spPr/>
    </dgm:pt>
    <dgm:pt modelId="{A8E0F749-66B2-490B-99E9-CC106B163B16}" type="pres">
      <dgm:prSet presAssocID="{99C943DF-AAA4-4E2C-A283-FA2BF761F447}" presName="childTextArrow" presStyleLbl="fgAccFollowNode1" presStyleIdx="2" presStyleCnt="6">
        <dgm:presLayoutVars>
          <dgm:bulletEnabled val="1"/>
        </dgm:presLayoutVars>
      </dgm:prSet>
      <dgm:spPr/>
    </dgm:pt>
    <dgm:pt modelId="{A6EE397C-6C28-4128-BFFE-CFF44F70153F}" type="pres">
      <dgm:prSet presAssocID="{3FE03ED9-3066-4E28-8291-0B1764DC85D6}" presName="childTextArrow" presStyleLbl="fgAccFollowNode1" presStyleIdx="3" presStyleCnt="6">
        <dgm:presLayoutVars>
          <dgm:bulletEnabled val="1"/>
        </dgm:presLayoutVars>
      </dgm:prSet>
      <dgm:spPr/>
    </dgm:pt>
    <dgm:pt modelId="{0226793B-92A0-4530-A8D1-D80AF6A16C31}" type="pres">
      <dgm:prSet presAssocID="{F14B97BF-E90F-4D5A-A42B-6364BCB81249}" presName="sp" presStyleCnt="0"/>
      <dgm:spPr/>
    </dgm:pt>
    <dgm:pt modelId="{1A669411-1539-46A4-9D6E-2C85E15B0FA6}" type="pres">
      <dgm:prSet presAssocID="{C712D637-7FF1-401C-9304-F85D1B95B226}" presName="arrowAndChildren" presStyleCnt="0"/>
      <dgm:spPr/>
    </dgm:pt>
    <dgm:pt modelId="{859CA2CA-8A33-4975-9F01-7A3C8BB729DE}" type="pres">
      <dgm:prSet presAssocID="{C712D637-7FF1-401C-9304-F85D1B95B226}" presName="parentTextArrow" presStyleLbl="node1" presStyleIdx="1" presStyleCnt="3"/>
      <dgm:spPr/>
    </dgm:pt>
    <dgm:pt modelId="{A48265CE-F3A3-46DB-9DD2-97590B4DBB84}" type="pres">
      <dgm:prSet presAssocID="{C712D637-7FF1-401C-9304-F85D1B95B226}" presName="arrow" presStyleLbl="node1" presStyleIdx="2" presStyleCnt="3"/>
      <dgm:spPr/>
    </dgm:pt>
    <dgm:pt modelId="{DB89CC08-BF2F-4B2E-B88D-22F7BE6ECA5F}" type="pres">
      <dgm:prSet presAssocID="{C712D637-7FF1-401C-9304-F85D1B95B226}" presName="descendantArrow" presStyleCnt="0"/>
      <dgm:spPr/>
    </dgm:pt>
    <dgm:pt modelId="{59FFE57C-E5F2-4FBD-AA4D-8DB27381892F}" type="pres">
      <dgm:prSet presAssocID="{743FE7B1-011B-42E6-8768-1EB3E95741FA}" presName="childTextArrow" presStyleLbl="fgAccFollowNode1" presStyleIdx="4" presStyleCnt="6">
        <dgm:presLayoutVars>
          <dgm:bulletEnabled val="1"/>
        </dgm:presLayoutVars>
      </dgm:prSet>
      <dgm:spPr/>
    </dgm:pt>
    <dgm:pt modelId="{3EC7D028-ECEA-492B-A6F1-68E9B57B69C6}" type="pres">
      <dgm:prSet presAssocID="{DA33CDF4-5B94-4B92-9E0A-4DFD4CBFAF2D}" presName="childTextArrow" presStyleLbl="fgAccFollowNode1" presStyleIdx="5" presStyleCnt="6">
        <dgm:presLayoutVars>
          <dgm:bulletEnabled val="1"/>
        </dgm:presLayoutVars>
      </dgm:prSet>
      <dgm:spPr/>
    </dgm:pt>
  </dgm:ptLst>
  <dgm:cxnLst>
    <dgm:cxn modelId="{9316510D-13B4-4805-A422-3ADE472E3CED}" type="presOf" srcId="{17ACD041-408C-4E7D-B463-7267D32756A1}" destId="{C4F2ADBF-C592-483D-A6FF-5DB9D2A90309}" srcOrd="0" destOrd="0" presId="urn:microsoft.com/office/officeart/2005/8/layout/process4"/>
    <dgm:cxn modelId="{EF7A2011-FCAC-41A8-A305-634BF780B59D}" srcId="{DB6AA457-F75F-415D-BDD5-92045774FE4B}" destId="{3FE03ED9-3066-4E28-8291-0B1764DC85D6}" srcOrd="1" destOrd="0" parTransId="{70F79093-990B-4C69-A0BC-6E28D692D24F}" sibTransId="{2D17DCF5-1F10-4F99-AFA5-9D17F12D0A73}"/>
    <dgm:cxn modelId="{1D511413-BA69-4C30-A06E-819D3DD30080}" type="presOf" srcId="{743FE7B1-011B-42E6-8768-1EB3E95741FA}" destId="{59FFE57C-E5F2-4FBD-AA4D-8DB27381892F}" srcOrd="0" destOrd="0" presId="urn:microsoft.com/office/officeart/2005/8/layout/process4"/>
    <dgm:cxn modelId="{0ED8DE1E-44AE-4D6E-B272-36A837D116F5}" type="presOf" srcId="{DB6AA457-F75F-415D-BDD5-92045774FE4B}" destId="{80AD606B-F25E-46DF-B405-18F7D2EAE74A}" srcOrd="1" destOrd="0" presId="urn:microsoft.com/office/officeart/2005/8/layout/process4"/>
    <dgm:cxn modelId="{6D29C741-1B1E-4EBC-A0C7-F287A8ED285A}" srcId="{C712D637-7FF1-401C-9304-F85D1B95B226}" destId="{743FE7B1-011B-42E6-8768-1EB3E95741FA}" srcOrd="0" destOrd="0" parTransId="{921AFB12-2D70-40FB-8AB1-299E0FF2C5A6}" sibTransId="{FFAF77DD-A644-4C36-8908-6204BB0D9268}"/>
    <dgm:cxn modelId="{9653D664-EC18-40D7-9F5E-3B27A70DCA4D}" srcId="{CD5204CD-6958-4A55-82AA-4AD73B3B6A19}" destId="{C712D637-7FF1-401C-9304-F85D1B95B226}" srcOrd="0" destOrd="0" parTransId="{05E1DD5C-7FEF-48F0-9651-C74D082ACBA9}" sibTransId="{F14B97BF-E90F-4D5A-A42B-6364BCB81249}"/>
    <dgm:cxn modelId="{2F493247-DD71-42E2-BA13-315F9C6D9D25}" type="presOf" srcId="{C712D637-7FF1-401C-9304-F85D1B95B226}" destId="{A48265CE-F3A3-46DB-9DD2-97590B4DBB84}" srcOrd="1" destOrd="0" presId="urn:microsoft.com/office/officeart/2005/8/layout/process4"/>
    <dgm:cxn modelId="{F9232B4D-645E-4C93-A5D6-A89B30504327}" srcId="{DB6AA457-F75F-415D-BDD5-92045774FE4B}" destId="{99C943DF-AAA4-4E2C-A283-FA2BF761F447}" srcOrd="0" destOrd="0" parTransId="{20F107AF-35DA-4D25-AB35-B8AD821D3FE7}" sibTransId="{4802CB64-7B32-458C-A9FF-C35C0A51E69A}"/>
    <dgm:cxn modelId="{93F76B4F-907D-4630-B1A9-C3BE3C102DFF}" srcId="{CD5204CD-6958-4A55-82AA-4AD73B3B6A19}" destId="{DB6AA457-F75F-415D-BDD5-92045774FE4B}" srcOrd="1" destOrd="0" parTransId="{195DBB62-3C1E-4BED-ADB6-6E31CA6ABD63}" sibTransId="{C684833D-85CC-4010-A138-ABC65E139C69}"/>
    <dgm:cxn modelId="{8C9BD688-12E5-4F5A-8BDA-E772A4740AB3}" type="presOf" srcId="{C712D637-7FF1-401C-9304-F85D1B95B226}" destId="{859CA2CA-8A33-4975-9F01-7A3C8BB729DE}" srcOrd="0" destOrd="0" presId="urn:microsoft.com/office/officeart/2005/8/layout/process4"/>
    <dgm:cxn modelId="{6E6CA696-8B54-476F-8D51-CE9ECC050E3A}" type="presOf" srcId="{DA33CDF4-5B94-4B92-9E0A-4DFD4CBFAF2D}" destId="{3EC7D028-ECEA-492B-A6F1-68E9B57B69C6}" srcOrd="0" destOrd="0" presId="urn:microsoft.com/office/officeart/2005/8/layout/process4"/>
    <dgm:cxn modelId="{4BC4F29C-6AF5-4F17-9CDA-1468FA88B1A3}" type="presOf" srcId="{B5387FF0-0982-441E-9F8E-19335142671C}" destId="{0F0AC827-ACAE-4C23-875D-A4B53006A73F}" srcOrd="0" destOrd="0" presId="urn:microsoft.com/office/officeart/2005/8/layout/process4"/>
    <dgm:cxn modelId="{88A87FA6-C1EB-4109-9B9E-2FE10DE80F14}" srcId="{C712D637-7FF1-401C-9304-F85D1B95B226}" destId="{DA33CDF4-5B94-4B92-9E0A-4DFD4CBFAF2D}" srcOrd="1" destOrd="0" parTransId="{B7ECB8E0-4CD3-4804-BE8C-5260A5083C57}" sibTransId="{D3EF4DE2-351E-4A5C-980A-1BBDC899AAC2}"/>
    <dgm:cxn modelId="{C5225FAC-9385-411A-BFDD-CA9618BF9F59}" type="presOf" srcId="{C3DC95A2-4D92-42C5-966E-8600E4BA31BD}" destId="{588D9B7D-EC68-4FB0-96F2-2E47AC868059}" srcOrd="0" destOrd="0" presId="urn:microsoft.com/office/officeart/2005/8/layout/process4"/>
    <dgm:cxn modelId="{0CE79BAC-C717-4253-9B80-C8A96B03C6F6}" type="presOf" srcId="{DB6AA457-F75F-415D-BDD5-92045774FE4B}" destId="{7371425A-4D37-4FA7-A21E-1529F4324E45}" srcOrd="0" destOrd="0" presId="urn:microsoft.com/office/officeart/2005/8/layout/process4"/>
    <dgm:cxn modelId="{0203F2AF-F4DC-42DB-872C-0270CF20114A}" type="presOf" srcId="{C3DC95A2-4D92-42C5-966E-8600E4BA31BD}" destId="{B752F9F5-2482-4D52-A33E-BE0263F4B0EA}" srcOrd="1" destOrd="0" presId="urn:microsoft.com/office/officeart/2005/8/layout/process4"/>
    <dgm:cxn modelId="{8F9C94B8-2722-4DFB-8419-922357272B6B}" type="presOf" srcId="{CD5204CD-6958-4A55-82AA-4AD73B3B6A19}" destId="{31D3AE5D-DA06-4E2D-9D68-F5531DFE7C2B}" srcOrd="0" destOrd="0" presId="urn:microsoft.com/office/officeart/2005/8/layout/process4"/>
    <dgm:cxn modelId="{475DCDBB-49D7-4466-968D-3F0CC3924852}" type="presOf" srcId="{99C943DF-AAA4-4E2C-A283-FA2BF761F447}" destId="{A8E0F749-66B2-490B-99E9-CC106B163B16}" srcOrd="0" destOrd="0" presId="urn:microsoft.com/office/officeart/2005/8/layout/process4"/>
    <dgm:cxn modelId="{7F70C7BE-72E8-441E-B7CF-522ADEA91ECB}" srcId="{C3DC95A2-4D92-42C5-966E-8600E4BA31BD}" destId="{B5387FF0-0982-441E-9F8E-19335142671C}" srcOrd="1" destOrd="0" parTransId="{FE9534D2-E5E4-4494-A37E-5724362DB3AC}" sibTransId="{0DB486FB-DB2E-4894-89D1-AA4679580390}"/>
    <dgm:cxn modelId="{CAE3D8D7-871D-4B8C-B4F6-79D747E55EE8}" type="presOf" srcId="{3FE03ED9-3066-4E28-8291-0B1764DC85D6}" destId="{A6EE397C-6C28-4128-BFFE-CFF44F70153F}" srcOrd="0" destOrd="0" presId="urn:microsoft.com/office/officeart/2005/8/layout/process4"/>
    <dgm:cxn modelId="{8A476EEB-6A39-4004-AD8C-BD56913E7B26}" srcId="{CD5204CD-6958-4A55-82AA-4AD73B3B6A19}" destId="{C3DC95A2-4D92-42C5-966E-8600E4BA31BD}" srcOrd="2" destOrd="0" parTransId="{F9D94033-59E5-4228-A5F3-6CB272E77E3B}" sibTransId="{A43E3114-C8AC-4F44-952D-8A0D6A8A6B45}"/>
    <dgm:cxn modelId="{EBCDDEFB-4955-4864-90AB-7D693BE5DA0A}" srcId="{C3DC95A2-4D92-42C5-966E-8600E4BA31BD}" destId="{17ACD041-408C-4E7D-B463-7267D32756A1}" srcOrd="0" destOrd="0" parTransId="{209FC651-3F8E-4BF8-8C06-328027667041}" sibTransId="{A6AA8096-532A-4378-9BB6-B585B46357E5}"/>
    <dgm:cxn modelId="{598A8450-75AF-481D-9841-1D23F9884FD1}" type="presParOf" srcId="{31D3AE5D-DA06-4E2D-9D68-F5531DFE7C2B}" destId="{127AFF01-F37D-42CC-8885-1689151201CD}" srcOrd="0" destOrd="0" presId="urn:microsoft.com/office/officeart/2005/8/layout/process4"/>
    <dgm:cxn modelId="{DA7B1C90-E6CA-4055-851A-0557606EBDAC}" type="presParOf" srcId="{127AFF01-F37D-42CC-8885-1689151201CD}" destId="{588D9B7D-EC68-4FB0-96F2-2E47AC868059}" srcOrd="0" destOrd="0" presId="urn:microsoft.com/office/officeart/2005/8/layout/process4"/>
    <dgm:cxn modelId="{0E7073F3-923D-4ED6-B41B-384A82C8C200}" type="presParOf" srcId="{127AFF01-F37D-42CC-8885-1689151201CD}" destId="{B752F9F5-2482-4D52-A33E-BE0263F4B0EA}" srcOrd="1" destOrd="0" presId="urn:microsoft.com/office/officeart/2005/8/layout/process4"/>
    <dgm:cxn modelId="{34DACDD9-579D-484A-A6CA-92F20AC63C35}" type="presParOf" srcId="{127AFF01-F37D-42CC-8885-1689151201CD}" destId="{2DA8AD2F-BF50-4911-9A17-8274766C00A6}" srcOrd="2" destOrd="0" presId="urn:microsoft.com/office/officeart/2005/8/layout/process4"/>
    <dgm:cxn modelId="{CE9F8C4F-B92C-4259-B12C-1B419BF89D38}" type="presParOf" srcId="{2DA8AD2F-BF50-4911-9A17-8274766C00A6}" destId="{C4F2ADBF-C592-483D-A6FF-5DB9D2A90309}" srcOrd="0" destOrd="0" presId="urn:microsoft.com/office/officeart/2005/8/layout/process4"/>
    <dgm:cxn modelId="{02D123F8-1DC9-4E29-B79E-8AF74BABCE28}" type="presParOf" srcId="{2DA8AD2F-BF50-4911-9A17-8274766C00A6}" destId="{0F0AC827-ACAE-4C23-875D-A4B53006A73F}" srcOrd="1" destOrd="0" presId="urn:microsoft.com/office/officeart/2005/8/layout/process4"/>
    <dgm:cxn modelId="{47EA5B00-FECA-4EA3-8858-020831D68EBC}" type="presParOf" srcId="{31D3AE5D-DA06-4E2D-9D68-F5531DFE7C2B}" destId="{7F8DEC81-0DCB-4545-8129-1A1632B41B5E}" srcOrd="1" destOrd="0" presId="urn:microsoft.com/office/officeart/2005/8/layout/process4"/>
    <dgm:cxn modelId="{F9086655-70F6-4D62-803D-9FB2B9CECBD7}" type="presParOf" srcId="{31D3AE5D-DA06-4E2D-9D68-F5531DFE7C2B}" destId="{33200553-5A1C-45F1-A422-26ECCEDBD439}" srcOrd="2" destOrd="0" presId="urn:microsoft.com/office/officeart/2005/8/layout/process4"/>
    <dgm:cxn modelId="{F9C4E479-1A12-49B4-840E-90ED42B6D93D}" type="presParOf" srcId="{33200553-5A1C-45F1-A422-26ECCEDBD439}" destId="{7371425A-4D37-4FA7-A21E-1529F4324E45}" srcOrd="0" destOrd="0" presId="urn:microsoft.com/office/officeart/2005/8/layout/process4"/>
    <dgm:cxn modelId="{48F1D443-1A01-4371-8854-D60E466CE0B6}" type="presParOf" srcId="{33200553-5A1C-45F1-A422-26ECCEDBD439}" destId="{80AD606B-F25E-46DF-B405-18F7D2EAE74A}" srcOrd="1" destOrd="0" presId="urn:microsoft.com/office/officeart/2005/8/layout/process4"/>
    <dgm:cxn modelId="{BAD9D01B-996C-4986-8FD9-37049CDB92B5}" type="presParOf" srcId="{33200553-5A1C-45F1-A422-26ECCEDBD439}" destId="{72E9B7A5-E5DC-46EA-A30C-DAC09ADD2BF7}" srcOrd="2" destOrd="0" presId="urn:microsoft.com/office/officeart/2005/8/layout/process4"/>
    <dgm:cxn modelId="{C3CD8C6F-29BD-4ADE-A6A3-584D41BCA136}" type="presParOf" srcId="{72E9B7A5-E5DC-46EA-A30C-DAC09ADD2BF7}" destId="{A8E0F749-66B2-490B-99E9-CC106B163B16}" srcOrd="0" destOrd="0" presId="urn:microsoft.com/office/officeart/2005/8/layout/process4"/>
    <dgm:cxn modelId="{3F8AE4D0-C1B9-49A3-9D85-FA13C986C03B}" type="presParOf" srcId="{72E9B7A5-E5DC-46EA-A30C-DAC09ADD2BF7}" destId="{A6EE397C-6C28-4128-BFFE-CFF44F70153F}" srcOrd="1" destOrd="0" presId="urn:microsoft.com/office/officeart/2005/8/layout/process4"/>
    <dgm:cxn modelId="{DF157FA0-6CFF-475F-B2C1-C14A30CA284D}" type="presParOf" srcId="{31D3AE5D-DA06-4E2D-9D68-F5531DFE7C2B}" destId="{0226793B-92A0-4530-A8D1-D80AF6A16C31}" srcOrd="3" destOrd="0" presId="urn:microsoft.com/office/officeart/2005/8/layout/process4"/>
    <dgm:cxn modelId="{D9B8890F-622F-4EF7-B8C9-501999392107}" type="presParOf" srcId="{31D3AE5D-DA06-4E2D-9D68-F5531DFE7C2B}" destId="{1A669411-1539-46A4-9D6E-2C85E15B0FA6}" srcOrd="4" destOrd="0" presId="urn:microsoft.com/office/officeart/2005/8/layout/process4"/>
    <dgm:cxn modelId="{CF2E4F72-F757-4A14-BF45-750381229016}" type="presParOf" srcId="{1A669411-1539-46A4-9D6E-2C85E15B0FA6}" destId="{859CA2CA-8A33-4975-9F01-7A3C8BB729DE}" srcOrd="0" destOrd="0" presId="urn:microsoft.com/office/officeart/2005/8/layout/process4"/>
    <dgm:cxn modelId="{4476044B-B0FF-4572-BB01-9732B848392A}" type="presParOf" srcId="{1A669411-1539-46A4-9D6E-2C85E15B0FA6}" destId="{A48265CE-F3A3-46DB-9DD2-97590B4DBB84}" srcOrd="1" destOrd="0" presId="urn:microsoft.com/office/officeart/2005/8/layout/process4"/>
    <dgm:cxn modelId="{108CBA6F-ABE6-49B0-8D57-CCB454AC970F}" type="presParOf" srcId="{1A669411-1539-46A4-9D6E-2C85E15B0FA6}" destId="{DB89CC08-BF2F-4B2E-B88D-22F7BE6ECA5F}" srcOrd="2" destOrd="0" presId="urn:microsoft.com/office/officeart/2005/8/layout/process4"/>
    <dgm:cxn modelId="{C675B826-3900-4575-89A0-DB78CA5B441C}" type="presParOf" srcId="{DB89CC08-BF2F-4B2E-B88D-22F7BE6ECA5F}" destId="{59FFE57C-E5F2-4FBD-AA4D-8DB27381892F}" srcOrd="0" destOrd="0" presId="urn:microsoft.com/office/officeart/2005/8/layout/process4"/>
    <dgm:cxn modelId="{5D529EFA-23A6-4C03-8BAF-B0DDF673418B}" type="presParOf" srcId="{DB89CC08-BF2F-4B2E-B88D-22F7BE6ECA5F}" destId="{3EC7D028-ECEA-492B-A6F1-68E9B57B69C6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52F9F5-2482-4D52-A33E-BE0263F4B0EA}">
      <dsp:nvSpPr>
        <dsp:cNvPr id="0" name=""/>
        <dsp:cNvSpPr/>
      </dsp:nvSpPr>
      <dsp:spPr>
        <a:xfrm>
          <a:off x="0" y="2582982"/>
          <a:ext cx="3600450" cy="84779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kern="1200" noProof="0" dirty="0"/>
            <a:t>3. Korak</a:t>
          </a:r>
        </a:p>
      </dsp:txBody>
      <dsp:txXfrm>
        <a:off x="0" y="2582982"/>
        <a:ext cx="3600450" cy="457807"/>
      </dsp:txXfrm>
    </dsp:sp>
    <dsp:sp modelId="{C4F2ADBF-C592-483D-A6FF-5DB9D2A90309}">
      <dsp:nvSpPr>
        <dsp:cNvPr id="0" name=""/>
        <dsp:cNvSpPr/>
      </dsp:nvSpPr>
      <dsp:spPr>
        <a:xfrm>
          <a:off x="0" y="3023834"/>
          <a:ext cx="1800224" cy="389984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0" y="3023834"/>
        <a:ext cx="1800224" cy="389984"/>
      </dsp:txXfrm>
    </dsp:sp>
    <dsp:sp modelId="{0F0AC827-ACAE-4C23-875D-A4B53006A73F}">
      <dsp:nvSpPr>
        <dsp:cNvPr id="0" name=""/>
        <dsp:cNvSpPr/>
      </dsp:nvSpPr>
      <dsp:spPr>
        <a:xfrm>
          <a:off x="1800225" y="3023834"/>
          <a:ext cx="1800224" cy="389984"/>
        </a:xfrm>
        <a:prstGeom prst="rect">
          <a:avLst/>
        </a:prstGeom>
        <a:solidFill>
          <a:schemeClr val="accent3">
            <a:tint val="40000"/>
            <a:alpha val="90000"/>
            <a:hueOff val="-1096691"/>
            <a:satOff val="-573"/>
            <a:lumOff val="4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1096691"/>
              <a:satOff val="-573"/>
              <a:lumOff val="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1800225" y="3023834"/>
        <a:ext cx="1800224" cy="389984"/>
      </dsp:txXfrm>
    </dsp:sp>
    <dsp:sp modelId="{80AD606B-F25E-46DF-B405-18F7D2EAE74A}">
      <dsp:nvSpPr>
        <dsp:cNvPr id="0" name=""/>
        <dsp:cNvSpPr/>
      </dsp:nvSpPr>
      <dsp:spPr>
        <a:xfrm rot="10800000">
          <a:off x="0" y="1291794"/>
          <a:ext cx="3600450" cy="1303904"/>
        </a:xfrm>
        <a:prstGeom prst="upArrowCallout">
          <a:avLst/>
        </a:prstGeom>
        <a:solidFill>
          <a:schemeClr val="accent3">
            <a:hueOff val="-2534557"/>
            <a:satOff val="-11694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kern="1200" noProof="0" dirty="0"/>
            <a:t>2. Korak</a:t>
          </a:r>
        </a:p>
      </dsp:txBody>
      <dsp:txXfrm rot="-10800000">
        <a:off x="0" y="1291794"/>
        <a:ext cx="3600450" cy="457670"/>
      </dsp:txXfrm>
    </dsp:sp>
    <dsp:sp modelId="{A8E0F749-66B2-490B-99E9-CC106B163B16}">
      <dsp:nvSpPr>
        <dsp:cNvPr id="0" name=""/>
        <dsp:cNvSpPr/>
      </dsp:nvSpPr>
      <dsp:spPr>
        <a:xfrm>
          <a:off x="0" y="1749464"/>
          <a:ext cx="1800224" cy="389867"/>
        </a:xfrm>
        <a:prstGeom prst="rect">
          <a:avLst/>
        </a:prstGeom>
        <a:solidFill>
          <a:schemeClr val="accent3">
            <a:tint val="40000"/>
            <a:alpha val="90000"/>
            <a:hueOff val="-2193382"/>
            <a:satOff val="-1145"/>
            <a:lumOff val="9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2193382"/>
              <a:satOff val="-1145"/>
              <a:lumOff val="9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0" y="1749464"/>
        <a:ext cx="1800224" cy="389867"/>
      </dsp:txXfrm>
    </dsp:sp>
    <dsp:sp modelId="{A6EE397C-6C28-4128-BFFE-CFF44F70153F}">
      <dsp:nvSpPr>
        <dsp:cNvPr id="0" name=""/>
        <dsp:cNvSpPr/>
      </dsp:nvSpPr>
      <dsp:spPr>
        <a:xfrm>
          <a:off x="1800225" y="1749464"/>
          <a:ext cx="1800224" cy="389867"/>
        </a:xfrm>
        <a:prstGeom prst="rect">
          <a:avLst/>
        </a:prstGeom>
        <a:solidFill>
          <a:schemeClr val="accent3">
            <a:tint val="40000"/>
            <a:alpha val="90000"/>
            <a:hueOff val="-3290073"/>
            <a:satOff val="-1718"/>
            <a:lumOff val="148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3290073"/>
              <a:satOff val="-1718"/>
              <a:lumOff val="14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1800225" y="1749464"/>
        <a:ext cx="1800224" cy="389867"/>
      </dsp:txXfrm>
    </dsp:sp>
    <dsp:sp modelId="{A48265CE-F3A3-46DB-9DD2-97590B4DBB84}">
      <dsp:nvSpPr>
        <dsp:cNvPr id="0" name=""/>
        <dsp:cNvSpPr/>
      </dsp:nvSpPr>
      <dsp:spPr>
        <a:xfrm rot="10800000">
          <a:off x="0" y="606"/>
          <a:ext cx="3600450" cy="1303904"/>
        </a:xfrm>
        <a:prstGeom prst="upArrowCallout">
          <a:avLst/>
        </a:prstGeom>
        <a:solidFill>
          <a:schemeClr val="accent3">
            <a:hueOff val="-5069114"/>
            <a:satOff val="-23387"/>
            <a:lumOff val="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rtlCol="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kern="1200" noProof="0" dirty="0"/>
            <a:t>1. Korak</a:t>
          </a:r>
        </a:p>
      </dsp:txBody>
      <dsp:txXfrm rot="-10800000">
        <a:off x="0" y="606"/>
        <a:ext cx="3600450" cy="457670"/>
      </dsp:txXfrm>
    </dsp:sp>
    <dsp:sp modelId="{59FFE57C-E5F2-4FBD-AA4D-8DB27381892F}">
      <dsp:nvSpPr>
        <dsp:cNvPr id="0" name=""/>
        <dsp:cNvSpPr/>
      </dsp:nvSpPr>
      <dsp:spPr>
        <a:xfrm>
          <a:off x="0" y="458277"/>
          <a:ext cx="1800224" cy="389867"/>
        </a:xfrm>
        <a:prstGeom prst="rect">
          <a:avLst/>
        </a:prstGeom>
        <a:solidFill>
          <a:schemeClr val="accent3">
            <a:tint val="40000"/>
            <a:alpha val="90000"/>
            <a:hueOff val="-4386764"/>
            <a:satOff val="-2290"/>
            <a:lumOff val="198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4386764"/>
              <a:satOff val="-2290"/>
              <a:lumOff val="1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0" y="458277"/>
        <a:ext cx="1800224" cy="389867"/>
      </dsp:txXfrm>
    </dsp:sp>
    <dsp:sp modelId="{3EC7D028-ECEA-492B-A6F1-68E9B57B69C6}">
      <dsp:nvSpPr>
        <dsp:cNvPr id="0" name=""/>
        <dsp:cNvSpPr/>
      </dsp:nvSpPr>
      <dsp:spPr>
        <a:xfrm>
          <a:off x="1800225" y="458277"/>
          <a:ext cx="1800224" cy="389867"/>
        </a:xfrm>
        <a:prstGeom prst="rect">
          <a:avLst/>
        </a:prstGeom>
        <a:solidFill>
          <a:schemeClr val="accent3">
            <a:tint val="40000"/>
            <a:alpha val="90000"/>
            <a:hueOff val="-5483455"/>
            <a:satOff val="-2863"/>
            <a:lumOff val="247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5483455"/>
              <a:satOff val="-2863"/>
              <a:lumOff val="2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1800225" y="458277"/>
        <a:ext cx="1800224" cy="3898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587640C-4A2B-49C1-B2BD-098C44F9F0AE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E861E8E-D392-497B-BB21-122DD7C27CF3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083530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F184BF6-1379-45F1-BD4D-63EF78E18F45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4" name="Rezervirano mjesto za sliku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r-HR" dirty="0"/>
          </a:p>
        </p:txBody>
      </p:sp>
      <p:sp>
        <p:nvSpPr>
          <p:cNvPr id="5" name="Rezervirano mjesto za bilješk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 noProof="0" dirty="0"/>
              <a:t>Uredite stilove teksta matrice</a:t>
            </a:r>
          </a:p>
          <a:p>
            <a:pPr lvl="1" rtl="0"/>
            <a:r>
              <a:rPr lang="hr-HR" dirty="0"/>
              <a:t>Druga razina</a:t>
            </a:r>
          </a:p>
          <a:p>
            <a:pPr lvl="2" rtl="0"/>
            <a:r>
              <a:rPr lang="hr-HR" dirty="0"/>
              <a:t>Treća razina</a:t>
            </a:r>
          </a:p>
          <a:p>
            <a:pPr lvl="3" rtl="0"/>
            <a:r>
              <a:rPr lang="hr-HR" dirty="0"/>
              <a:t>Četvrta razina</a:t>
            </a:r>
          </a:p>
          <a:p>
            <a:pPr lvl="4" rtl="0"/>
            <a:r>
              <a:rPr lang="hr-HR" dirty="0"/>
              <a:t>Peta razina</a:t>
            </a:r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55D449-B875-4B8D-8E66-224D27E54C9A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3499799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4907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70987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718787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576105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951757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796920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7798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19581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85574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734347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1019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bg>
      <p:bgPr>
        <a:gradFill flip="none" rotWithShape="1">
          <a:gsLst>
            <a:gs pos="0">
              <a:srgbClr val="D9D9D9"/>
            </a:gs>
            <a:gs pos="100000">
              <a:schemeClr val="bg1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 hasCustomPrompt="1"/>
          </p:nvPr>
        </p:nvSpPr>
        <p:spPr>
          <a:xfrm>
            <a:off x="469669" y="1828800"/>
            <a:ext cx="3073631" cy="3177380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4050">
                <a:solidFill>
                  <a:schemeClr val="accent1"/>
                </a:solidFill>
              </a:defRPr>
            </a:lvl1pPr>
          </a:lstStyle>
          <a:p>
            <a:pPr rtl="0"/>
            <a:r>
              <a:rPr lang="hr-HR" dirty="0"/>
              <a:t>Naslov teme</a:t>
            </a:r>
          </a:p>
        </p:txBody>
      </p:sp>
      <p:sp>
        <p:nvSpPr>
          <p:cNvPr id="6" name="crvena traka" descr="Crvena traka"/>
          <p:cNvSpPr/>
          <p:nvPr userDrawn="1"/>
        </p:nvSpPr>
        <p:spPr>
          <a:xfrm>
            <a:off x="1" y="1"/>
            <a:ext cx="9141618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noProof="0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 hasCustomPrompt="1"/>
          </p:nvPr>
        </p:nvSpPr>
        <p:spPr>
          <a:xfrm>
            <a:off x="469669" y="5181600"/>
            <a:ext cx="3073631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1500" cap="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r-HR" dirty="0"/>
              <a:t>Ime prezime</a:t>
            </a:r>
          </a:p>
        </p:txBody>
      </p:sp>
      <p:sp>
        <p:nvSpPr>
          <p:cNvPr id="9" name="crvena traka" descr="Crvena traka"/>
          <p:cNvSpPr/>
          <p:nvPr userDrawn="1"/>
        </p:nvSpPr>
        <p:spPr>
          <a:xfrm>
            <a:off x="1" y="1"/>
            <a:ext cx="9141618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noProof="0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61" y="325157"/>
            <a:ext cx="1079998" cy="80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p:transition spd="slow">
    <p:randomBar dir="vert"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3B62B2-6E3D-4D45-9B68-8C8F2E039BB5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Zaglavlje sekcije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 descr="Pravokutnik"/>
          <p:cNvSpPr/>
          <p:nvPr/>
        </p:nvSpPr>
        <p:spPr>
          <a:xfrm>
            <a:off x="198834" y="228600"/>
            <a:ext cx="874395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00100" y="1828800"/>
            <a:ext cx="5829300" cy="3177380"/>
          </a:xfrm>
        </p:spPr>
        <p:txBody>
          <a:bodyPr rtlCol="0" anchor="b">
            <a:normAutofit/>
          </a:bodyPr>
          <a:lstStyle>
            <a:lvl1pPr rtl="0">
              <a:lnSpc>
                <a:spcPct val="80000"/>
              </a:lnSpc>
              <a:defRPr sz="405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800100" y="5181600"/>
            <a:ext cx="5829300" cy="685800"/>
          </a:xfrm>
        </p:spPr>
        <p:txBody>
          <a:bodyPr rtlCol="0">
            <a:normAutofit/>
          </a:bodyPr>
          <a:lstStyle>
            <a:lvl1pPr marL="0" indent="0">
              <a:buNone/>
              <a:defRPr sz="1500" cap="all" baseline="0">
                <a:solidFill>
                  <a:schemeClr val="bg1"/>
                </a:solidFill>
              </a:defRPr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pic>
        <p:nvPicPr>
          <p:cNvPr id="6" name="Slik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61" y="325157"/>
            <a:ext cx="1079998" cy="80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>
          <a:xfrm>
            <a:off x="800100" y="1825625"/>
            <a:ext cx="3600450" cy="4575175"/>
          </a:xfrm>
        </p:spPr>
        <p:txBody>
          <a:bodyPr rtlCol="0"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4743450" y="1825625"/>
            <a:ext cx="3600450" cy="4575175"/>
          </a:xfrm>
        </p:spPr>
        <p:txBody>
          <a:bodyPr rtlCol="0"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23DCE11-A8C6-4EA8-A24A-8A19F726934D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800100" y="1828799"/>
            <a:ext cx="3600450" cy="762000"/>
          </a:xfrm>
        </p:spPr>
        <p:txBody>
          <a:bodyPr rtlCol="0" anchor="ctr">
            <a:noAutofit/>
          </a:bodyPr>
          <a:lstStyle>
            <a:lvl1pPr marL="0" indent="0">
              <a:buNone/>
              <a:defRPr sz="18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800100" y="2590800"/>
            <a:ext cx="3600450" cy="3810033"/>
          </a:xfrm>
        </p:spPr>
        <p:txBody>
          <a:bodyPr rtlCol="0"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quarter" idx="3"/>
          </p:nvPr>
        </p:nvSpPr>
        <p:spPr>
          <a:xfrm>
            <a:off x="4743450" y="1828799"/>
            <a:ext cx="3600450" cy="762000"/>
          </a:xfrm>
        </p:spPr>
        <p:txBody>
          <a:bodyPr rtlCol="0" anchor="ctr">
            <a:noAutofit/>
          </a:bodyPr>
          <a:lstStyle>
            <a:lvl1pPr marL="0" indent="0">
              <a:buNone/>
              <a:defRPr sz="18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Rezervirano mjesto za sadržaj 5"/>
          <p:cNvSpPr>
            <a:spLocks noGrp="1"/>
          </p:cNvSpPr>
          <p:nvPr>
            <p:ph sz="quarter" idx="4"/>
          </p:nvPr>
        </p:nvSpPr>
        <p:spPr>
          <a:xfrm>
            <a:off x="4743450" y="2590800"/>
            <a:ext cx="3600450" cy="3810033"/>
          </a:xfrm>
        </p:spPr>
        <p:txBody>
          <a:bodyPr rtlCol="0"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8" name="Rezervirano mjesto za podnožj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437887-D29D-47B2-A100-5FFDD285CD3F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9" name="Rezervirano mjesto za broj slajd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6EDD3B-AA4A-4326-8335-05D6ED76266D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za podnožj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2" name="Rezervirano mjesto za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CF41E28-503C-441B-9A02-43594C985BEE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4" name="Rezervirano mjesto za broj slajd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utnik 7" descr="Pravokutnik"/>
          <p:cNvSpPr/>
          <p:nvPr/>
        </p:nvSpPr>
        <p:spPr>
          <a:xfrm>
            <a:off x="5256609" y="0"/>
            <a:ext cx="388501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dirty="0"/>
          </a:p>
        </p:txBody>
      </p:sp>
      <p:sp>
        <p:nvSpPr>
          <p:cNvPr id="9" name="Pravokutnik 8" descr="Pravokutnik"/>
          <p:cNvSpPr/>
          <p:nvPr/>
        </p:nvSpPr>
        <p:spPr>
          <a:xfrm>
            <a:off x="5441751" y="228600"/>
            <a:ext cx="3514725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724525" y="3200400"/>
            <a:ext cx="2949178" cy="1752600"/>
          </a:xfrm>
        </p:spPr>
        <p:txBody>
          <a:bodyPr rtlCol="0" anchor="b">
            <a:normAutofit/>
          </a:bodyPr>
          <a:lstStyle>
            <a:lvl1pPr rtl="0">
              <a:defRPr sz="270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>
          <a:xfrm>
            <a:off x="457200" y="457201"/>
            <a:ext cx="4457700" cy="5943600"/>
          </a:xfrm>
        </p:spPr>
        <p:txBody>
          <a:bodyPr rtlCol="0"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5724525" y="5029200"/>
            <a:ext cx="2949178" cy="1371600"/>
          </a:xfrm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pic>
        <p:nvPicPr>
          <p:cNvPr id="10" name="Slika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61" y="325157"/>
            <a:ext cx="1079998" cy="80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utnik 7" descr="Pravokutnik"/>
          <p:cNvSpPr/>
          <p:nvPr/>
        </p:nvSpPr>
        <p:spPr>
          <a:xfrm>
            <a:off x="5256609" y="0"/>
            <a:ext cx="388501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dirty="0"/>
          </a:p>
        </p:txBody>
      </p:sp>
      <p:sp>
        <p:nvSpPr>
          <p:cNvPr id="9" name="Pravokutnik 8" descr="Pravokutnik"/>
          <p:cNvSpPr/>
          <p:nvPr/>
        </p:nvSpPr>
        <p:spPr>
          <a:xfrm>
            <a:off x="5441751" y="228600"/>
            <a:ext cx="3514725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726430" y="3200400"/>
            <a:ext cx="2949178" cy="1752600"/>
          </a:xfrm>
        </p:spPr>
        <p:txBody>
          <a:bodyPr rtlCol="0" anchor="b">
            <a:normAutofit/>
          </a:bodyPr>
          <a:lstStyle>
            <a:lvl1pPr rtl="0">
              <a:defRPr sz="270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liku 2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>
          <a:xfrm>
            <a:off x="1" y="1"/>
            <a:ext cx="5256608" cy="6857999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hr-HR"/>
              <a:t>Kliknite ikonu da biste dodali  sliku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5726430" y="5029200"/>
            <a:ext cx="2949178" cy="1374648"/>
          </a:xfrm>
        </p:spPr>
        <p:txBody>
          <a:bodyPr rtlCol="0"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pic>
        <p:nvPicPr>
          <p:cNvPr id="10" name="Slika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61" y="325157"/>
            <a:ext cx="1079998" cy="80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E3CEF9-A97F-4E78-A157-985E35B9F9F6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 descr="Pravokutnik"/>
          <p:cNvSpPr/>
          <p:nvPr/>
        </p:nvSpPr>
        <p:spPr>
          <a:xfrm>
            <a:off x="7486650" y="0"/>
            <a:ext cx="165735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dirty="0"/>
          </a:p>
        </p:txBody>
      </p:sp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7543800" y="457201"/>
            <a:ext cx="1543051" cy="5943600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>
          <a:xfrm>
            <a:off x="457200" y="457201"/>
            <a:ext cx="6800850" cy="5943599"/>
          </a:xfrm>
        </p:spPr>
        <p:txBody>
          <a:bodyPr vert="eaVert" rtlCol="0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9F70E7-6A5C-4A73-9398-1D029DAA90D6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326" y="5777873"/>
            <a:ext cx="1079998" cy="80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9D9D9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rvena traka" descr="Crvena traka"/>
          <p:cNvSpPr/>
          <p:nvPr/>
        </p:nvSpPr>
        <p:spPr>
          <a:xfrm>
            <a:off x="1" y="1"/>
            <a:ext cx="9141618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sz="1350" noProof="0" dirty="0"/>
          </a:p>
        </p:txBody>
      </p:sp>
      <p:sp>
        <p:nvSpPr>
          <p:cNvPr id="2" name="Rezervirano mjesto za naslov 1"/>
          <p:cNvSpPr>
            <a:spLocks noGrp="1"/>
          </p:cNvSpPr>
          <p:nvPr>
            <p:ph type="title"/>
          </p:nvPr>
        </p:nvSpPr>
        <p:spPr>
          <a:xfrm>
            <a:off x="800100" y="99221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hr-HR" noProof="0" dirty="0"/>
              <a:t>Uredite stil naslova matrice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143000" y="1828800"/>
            <a:ext cx="6858000" cy="4572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noProof="0" dirty="0"/>
              <a:t>Uredite stilove teksta matrice</a:t>
            </a:r>
          </a:p>
          <a:p>
            <a:pPr lvl="1" rtl="0"/>
            <a:r>
              <a:rPr lang="hr-HR" noProof="0" dirty="0"/>
              <a:t>Druga razina</a:t>
            </a:r>
          </a:p>
          <a:p>
            <a:pPr lvl="2" rtl="0"/>
            <a:r>
              <a:rPr lang="hr-HR" noProof="0" dirty="0"/>
              <a:t>Treća razina</a:t>
            </a:r>
          </a:p>
          <a:p>
            <a:pPr lvl="3" rtl="0"/>
            <a:r>
              <a:rPr lang="hr-HR" noProof="0" dirty="0"/>
              <a:t>Četvrta razina</a:t>
            </a:r>
          </a:p>
          <a:p>
            <a:pPr lvl="4" rtl="0"/>
            <a:r>
              <a:rPr lang="hr-HR" noProof="0" dirty="0"/>
              <a:t>Peta razina</a:t>
            </a:r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3"/>
          </p:nvPr>
        </p:nvSpPr>
        <p:spPr>
          <a:xfrm>
            <a:off x="800100" y="6481761"/>
            <a:ext cx="588645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/>
                </a:solidFill>
              </a:defRPr>
            </a:lvl1pPr>
          </a:lstStyle>
          <a:p>
            <a:pPr rtl="0"/>
            <a:endParaRPr lang="hr-HR" noProof="0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2"/>
          </p:nvPr>
        </p:nvSpPr>
        <p:spPr>
          <a:xfrm>
            <a:off x="6800850" y="6465886"/>
            <a:ext cx="8001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pPr rtl="0"/>
            <a:fld id="{25DC469F-B5BA-453E-A66F-8CB463685F6A}" type="datetime1">
              <a:rPr lang="hr-HR" noProof="0" smtClean="0"/>
              <a:t>25.2.2019.</a:t>
            </a:fld>
            <a:endParaRPr lang="hr-HR" noProof="0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4"/>
          </p:nvPr>
        </p:nvSpPr>
        <p:spPr>
          <a:xfrm>
            <a:off x="7715250" y="6481761"/>
            <a:ext cx="62865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hr-HR" noProof="0" smtClean="0"/>
              <a:pPr/>
              <a:t>‹#›</a:t>
            </a:fld>
            <a:endParaRPr lang="hr-HR" noProof="0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61" y="325157"/>
            <a:ext cx="1079998" cy="80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▪"/>
        <a:defRPr sz="2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42900" indent="-171450" algn="l" defTabSz="685800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14350" indent="-137160" algn="l" defTabSz="685800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651510" indent="-136922" algn="l" defTabSz="685800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788670" indent="-137160" algn="l" defTabSz="685800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925830" indent="-137160" algn="l" defTabSz="685800" rtl="0" eaLnBrk="1" latinLnBrk="0" hangingPunct="1">
        <a:lnSpc>
          <a:spcPct val="90000"/>
        </a:lnSpc>
        <a:spcBef>
          <a:spcPts val="300"/>
        </a:spcBef>
        <a:buSzPct val="100000"/>
        <a:buFont typeface="Arial" pitchFamily="34" charset="0"/>
        <a:buChar char="▪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062990" indent="-137160" algn="l" defTabSz="685800" rtl="0" eaLnBrk="1" latinLnBrk="0" hangingPunct="1">
        <a:lnSpc>
          <a:spcPct val="90000"/>
        </a:lnSpc>
        <a:spcBef>
          <a:spcPts val="300"/>
        </a:spcBef>
        <a:buSzPct val="100000"/>
        <a:buFont typeface="Arial" pitchFamily="34" charset="0"/>
        <a:buChar char="▪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200150" indent="-137160" algn="l" defTabSz="685800" rtl="0" eaLnBrk="1" latinLnBrk="0" hangingPunct="1">
        <a:lnSpc>
          <a:spcPct val="90000"/>
        </a:lnSpc>
        <a:spcBef>
          <a:spcPts val="300"/>
        </a:spcBef>
        <a:buSzPct val="100000"/>
        <a:buFont typeface="Arial" pitchFamily="34" charset="0"/>
        <a:buChar char="▪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337310" indent="-137160" algn="l" defTabSz="685800" rtl="0" eaLnBrk="1" latinLnBrk="0" hangingPunct="1">
        <a:lnSpc>
          <a:spcPct val="90000"/>
        </a:lnSpc>
        <a:spcBef>
          <a:spcPts val="300"/>
        </a:spcBef>
        <a:buSzPct val="100000"/>
        <a:buFont typeface="Arial" pitchFamily="34" charset="0"/>
        <a:buChar char="▪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hr-HR" dirty="0"/>
              <a:t>Izgled naslova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hr-HR" dirty="0"/>
              <a:t>podnaslov</a:t>
            </a:r>
          </a:p>
        </p:txBody>
      </p:sp>
    </p:spTree>
    <p:extLst>
      <p:ext uri="{BB962C8B-B14F-4D97-AF65-F5344CB8AC3E}">
        <p14:creationId xmlns:p14="http://schemas.microsoft.com/office/powerpoint/2010/main" val="435141664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42416881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popisom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hr-HR" dirty="0"/>
              <a:t>Ovdje dodajte prvu natuknicu</a:t>
            </a:r>
          </a:p>
          <a:p>
            <a:pPr rtl="0"/>
            <a:r>
              <a:rPr lang="hr-HR" dirty="0"/>
              <a:t>Ovdje dodajte drugu natuknicu</a:t>
            </a:r>
          </a:p>
          <a:p>
            <a:pPr rtl="0"/>
            <a:r>
              <a:rPr lang="hr-HR" dirty="0"/>
              <a:t>Ovdje dodajte treću natuknicu</a:t>
            </a:r>
          </a:p>
        </p:txBody>
      </p:sp>
    </p:spTree>
    <p:extLst>
      <p:ext uri="{BB962C8B-B14F-4D97-AF65-F5344CB8AC3E}">
        <p14:creationId xmlns:p14="http://schemas.microsoft.com/office/powerpoint/2010/main" val="1772969468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grafikonom</a:t>
            </a:r>
          </a:p>
        </p:txBody>
      </p:sp>
      <p:graphicFrame>
        <p:nvGraphicFramePr>
          <p:cNvPr id="6" name="Rezervirano mjesto za sadržaj 5" descr="Grupirani stupčasti grafikon na kojem se prikazuju vrijednosti triju nizova za četiri kategorije. Glavne okomite osi rešetke prisutne su za svaku od četiri kategorije.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5309106"/>
              </p:ext>
            </p:extLst>
          </p:nvPr>
        </p:nvGraphicFramePr>
        <p:xfrm>
          <a:off x="1143000" y="2228850"/>
          <a:ext cx="68580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28620899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 tablicom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5" name="Rezervirano mjesto za sadržaj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30130446"/>
              </p:ext>
            </p:extLst>
          </p:nvPr>
        </p:nvGraphicFramePr>
        <p:xfrm>
          <a:off x="4743450" y="2226467"/>
          <a:ext cx="3600450" cy="17168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0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9221"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Razred</a:t>
                      </a:r>
                      <a:endParaRPr lang="hr-HR" sz="1000" b="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b="0" dirty="0"/>
                        <a:t>Grupa A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b="0" dirty="0"/>
                        <a:t>Grupa B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221"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1. Razred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82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95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221"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2. Razred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76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88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9221"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3. </a:t>
                      </a:r>
                      <a:r>
                        <a:rPr lang="hr-HR" sz="1000"/>
                        <a:t>Razred</a:t>
                      </a:r>
                      <a:endParaRPr lang="hr-HR" sz="10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84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000" dirty="0"/>
                        <a:t>90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627701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sa </a:t>
            </a:r>
            <a:r>
              <a:rPr lang="hr-HR" dirty="0" err="1"/>
              <a:t>SmartArt</a:t>
            </a:r>
            <a:r>
              <a:rPr lang="hr-HR" dirty="0"/>
              <a:t> grafikom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7" name="Rezervirano mjesto za sadržaj 6" descr="Segmentirani postupak u kojem se prikazuju 3 zadatka složena jedan ispod drugog, a strelice okrenute prema dolje koriste se da bi naznačile tijek od prvoga zadatka prema drugome te od drugoga prema trećem. Tekst rezerviranog mjesta za opis zadatka   prisutan ispod svake grupe.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72559468"/>
              </p:ext>
            </p:extLst>
          </p:nvPr>
        </p:nvGraphicFramePr>
        <p:xfrm>
          <a:off x="4743450" y="2226469"/>
          <a:ext cx="3600450" cy="3431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8826341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00100" y="2228850"/>
            <a:ext cx="6457950" cy="2383035"/>
          </a:xfrm>
        </p:spPr>
        <p:txBody>
          <a:bodyPr rtlCol="0"/>
          <a:lstStyle/>
          <a:p>
            <a:pPr rtl="0"/>
            <a:r>
              <a:rPr lang="hr-HR" dirty="0"/>
              <a:t>Dodavanje naslova slajda - 1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37718460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r-HR" dirty="0"/>
              <a:t>Dodavanje naslova slajda - 2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sadržaj 5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37673684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r-HR" dirty="0"/>
              <a:t>Dodavanje naslova slajda - 3</a:t>
            </a:r>
          </a:p>
        </p:txBody>
      </p:sp>
    </p:spTree>
    <p:extLst>
      <p:ext uri="{BB962C8B-B14F-4D97-AF65-F5344CB8AC3E}">
        <p14:creationId xmlns:p14="http://schemas.microsoft.com/office/powerpoint/2010/main" val="547100618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1865620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- 4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914748422"/>
      </p:ext>
    </p:extLst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- 5</a:t>
            </a:r>
          </a:p>
        </p:txBody>
      </p:sp>
      <p:sp>
        <p:nvSpPr>
          <p:cNvPr id="3" name="Rezervirano mjesto za sliku 2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/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49232890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Dizajn s medicinskim motivom 16 x 9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3 4 zvu" id="{1BC0FBA8-6D17-45E2-A6F2-0C5444A715AA}" vid="{D16018E2-FDB0-4018-8627-314B0238C615}"/>
    </a:ext>
  </a:extLst>
</a:theme>
</file>

<file path=ppt/theme/theme2.xml><?xml version="1.0" encoding="utf-8"?>
<a:theme xmlns:a="http://schemas.openxmlformats.org/drawingml/2006/main" name="Tema sustava Office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sustava Office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143</Words>
  <Application>Microsoft Office PowerPoint</Application>
  <PresentationFormat>Prikaz na zaslonu (4:3)</PresentationFormat>
  <Paragraphs>52</Paragraphs>
  <Slides>12</Slides>
  <Notes>11</Notes>
  <HiddenSlides>0</HiddenSlides>
  <MMClips>0</MMClips>
  <ScaleCrop>false</ScaleCrop>
  <HeadingPairs>
    <vt:vector size="6" baseType="variant">
      <vt:variant>
        <vt:lpstr>Korišteni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5" baseType="lpstr">
      <vt:lpstr>Arial</vt:lpstr>
      <vt:lpstr>Franklin Gothic Medium</vt:lpstr>
      <vt:lpstr>Dizajn s medicinskim motivom 16 x 9</vt:lpstr>
      <vt:lpstr>Izgled naslova</vt:lpstr>
      <vt:lpstr>PowerPoint prezentacija</vt:lpstr>
      <vt:lpstr>Raspored s naslovom i sadržajem s popisom</vt:lpstr>
      <vt:lpstr>Raspored s naslovom i sadržajem s grafikonom</vt:lpstr>
      <vt:lpstr>Raspored s dva sadržaja s tablicom</vt:lpstr>
      <vt:lpstr>Raspored s dva sadržaja sa SmartArt grafikom</vt:lpstr>
      <vt:lpstr>Dodavanje naslova slajda - 1</vt:lpstr>
      <vt:lpstr>Dodavanje naslova slajda - 2</vt:lpstr>
      <vt:lpstr>Dodavanje naslova slajda - 3</vt:lpstr>
      <vt:lpstr>PowerPoint prezentacija</vt:lpstr>
      <vt:lpstr>Dodavanje naslova slajda - 4</vt:lpstr>
      <vt:lpstr>Dodavanje naslova slajda - 5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Izgled naslova</dc:title>
  <dc:creator>Ivica Kostrec</dc:creator>
  <cp:lastModifiedBy>Ivica Kostrec</cp:lastModifiedBy>
  <cp:revision>2</cp:revision>
  <dcterms:created xsi:type="dcterms:W3CDTF">2019-02-25T13:40:43Z</dcterms:created>
  <dcterms:modified xsi:type="dcterms:W3CDTF">2019-02-25T14:05:05Z</dcterms:modified>
</cp:coreProperties>
</file>